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5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18288000" cy="10287000"/>
  <p:notesSz cx="18288000" cy="10287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28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683545"/>
            <a:ext cx="13716000" cy="35814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403057"/>
            <a:ext cx="13716000" cy="2483643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905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lang="ru-RU" spc="-245" smtClean="0"/>
              <a:t>‹#›</a:t>
            </a:fld>
            <a:endParaRPr lang="ru-RU" spc="-245" dirty="0"/>
          </a:p>
        </p:txBody>
      </p:sp>
    </p:spTree>
    <p:extLst>
      <p:ext uri="{BB962C8B-B14F-4D97-AF65-F5344CB8AC3E}">
        <p14:creationId xmlns:p14="http://schemas.microsoft.com/office/powerpoint/2010/main" val="3940780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905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lang="ru-RU" spc="-245" smtClean="0"/>
              <a:t>‹#›</a:t>
            </a:fld>
            <a:endParaRPr lang="ru-RU" spc="-245" dirty="0"/>
          </a:p>
        </p:txBody>
      </p:sp>
    </p:spTree>
    <p:extLst>
      <p:ext uri="{BB962C8B-B14F-4D97-AF65-F5344CB8AC3E}">
        <p14:creationId xmlns:p14="http://schemas.microsoft.com/office/powerpoint/2010/main" val="1342503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3087350" y="547688"/>
            <a:ext cx="3943350" cy="871775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57300" y="547688"/>
            <a:ext cx="11601450" cy="871775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905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lang="ru-RU" spc="-245" smtClean="0"/>
              <a:t>‹#›</a:t>
            </a:fld>
            <a:endParaRPr lang="ru-RU" spc="-245" dirty="0"/>
          </a:p>
        </p:txBody>
      </p:sp>
    </p:spTree>
    <p:extLst>
      <p:ext uri="{BB962C8B-B14F-4D97-AF65-F5344CB8AC3E}">
        <p14:creationId xmlns:p14="http://schemas.microsoft.com/office/powerpoint/2010/main" val="1523856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358900" y="2541524"/>
            <a:ext cx="6972300" cy="5929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51B7C5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648825" y="2538222"/>
            <a:ext cx="7872730" cy="7129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857EBA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3876"/>
                </a:solidFill>
                <a:latin typeface="Tahoma"/>
                <a:cs typeface="Tahoma"/>
              </a:defRPr>
            </a:lvl1pPr>
          </a:lstStyle>
          <a:p>
            <a:pPr marL="1905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pc="-245" dirty="0"/>
              <a:t>‹#›</a:t>
            </a:fld>
            <a:endParaRPr spc="-245" dirty="0"/>
          </a:p>
        </p:txBody>
      </p:sp>
    </p:spTree>
    <p:extLst>
      <p:ext uri="{BB962C8B-B14F-4D97-AF65-F5344CB8AC3E}">
        <p14:creationId xmlns:p14="http://schemas.microsoft.com/office/powerpoint/2010/main" val="16324144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3876"/>
                </a:solidFill>
                <a:latin typeface="Tahoma"/>
                <a:cs typeface="Tahoma"/>
              </a:defRPr>
            </a:lvl1pPr>
          </a:lstStyle>
          <a:p>
            <a:pPr marL="1905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pc="-245" dirty="0"/>
              <a:t>‹#›</a:t>
            </a:fld>
            <a:endParaRPr spc="-245" dirty="0"/>
          </a:p>
        </p:txBody>
      </p:sp>
    </p:spTree>
    <p:extLst>
      <p:ext uri="{BB962C8B-B14F-4D97-AF65-F5344CB8AC3E}">
        <p14:creationId xmlns:p14="http://schemas.microsoft.com/office/powerpoint/2010/main" val="2930375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905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lang="ru-RU" spc="-245" smtClean="0"/>
              <a:t>‹#›</a:t>
            </a:fld>
            <a:endParaRPr lang="ru-RU" spc="-245" dirty="0"/>
          </a:p>
        </p:txBody>
      </p:sp>
    </p:spTree>
    <p:extLst>
      <p:ext uri="{BB962C8B-B14F-4D97-AF65-F5344CB8AC3E}">
        <p14:creationId xmlns:p14="http://schemas.microsoft.com/office/powerpoint/2010/main" val="344103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7775" y="2564608"/>
            <a:ext cx="15773400" cy="427910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47775" y="6884195"/>
            <a:ext cx="15773400" cy="225028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905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lang="ru-RU" spc="-245" smtClean="0"/>
              <a:t>‹#›</a:t>
            </a:fld>
            <a:endParaRPr lang="ru-RU" spc="-245" dirty="0"/>
          </a:p>
        </p:txBody>
      </p:sp>
    </p:spTree>
    <p:extLst>
      <p:ext uri="{BB962C8B-B14F-4D97-AF65-F5344CB8AC3E}">
        <p14:creationId xmlns:p14="http://schemas.microsoft.com/office/powerpoint/2010/main" val="743407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57300" y="2738438"/>
            <a:ext cx="7772400" cy="65270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258300" y="2738438"/>
            <a:ext cx="7772400" cy="65270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905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lang="ru-RU" spc="-245" smtClean="0"/>
              <a:t>‹#›</a:t>
            </a:fld>
            <a:endParaRPr lang="ru-RU" spc="-245" dirty="0"/>
          </a:p>
        </p:txBody>
      </p:sp>
    </p:spTree>
    <p:extLst>
      <p:ext uri="{BB962C8B-B14F-4D97-AF65-F5344CB8AC3E}">
        <p14:creationId xmlns:p14="http://schemas.microsoft.com/office/powerpoint/2010/main" val="763968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82" y="547688"/>
            <a:ext cx="15773400" cy="198834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9683" y="2521745"/>
            <a:ext cx="7736681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59683" y="3757613"/>
            <a:ext cx="7736681" cy="55268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9258300" y="2521745"/>
            <a:ext cx="7774782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9258300" y="3757613"/>
            <a:ext cx="7774782" cy="55268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905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lang="ru-RU" spc="-245" smtClean="0"/>
              <a:t>‹#›</a:t>
            </a:fld>
            <a:endParaRPr lang="ru-RU" spc="-245" dirty="0"/>
          </a:p>
        </p:txBody>
      </p:sp>
    </p:spTree>
    <p:extLst>
      <p:ext uri="{BB962C8B-B14F-4D97-AF65-F5344CB8AC3E}">
        <p14:creationId xmlns:p14="http://schemas.microsoft.com/office/powerpoint/2010/main" val="4171084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905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lang="ru-RU" spc="-245" smtClean="0"/>
              <a:t>‹#›</a:t>
            </a:fld>
            <a:endParaRPr lang="ru-RU" spc="-245" dirty="0"/>
          </a:p>
        </p:txBody>
      </p:sp>
    </p:spTree>
    <p:extLst>
      <p:ext uri="{BB962C8B-B14F-4D97-AF65-F5344CB8AC3E}">
        <p14:creationId xmlns:p14="http://schemas.microsoft.com/office/powerpoint/2010/main" val="3569698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905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lang="ru-RU" spc="-245" smtClean="0"/>
              <a:t>‹#›</a:t>
            </a:fld>
            <a:endParaRPr lang="ru-RU" spc="-245" dirty="0"/>
          </a:p>
        </p:txBody>
      </p:sp>
    </p:spTree>
    <p:extLst>
      <p:ext uri="{BB962C8B-B14F-4D97-AF65-F5344CB8AC3E}">
        <p14:creationId xmlns:p14="http://schemas.microsoft.com/office/powerpoint/2010/main" val="176512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74782" y="1481138"/>
            <a:ext cx="9258300" cy="7310438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905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lang="ru-RU" spc="-245" smtClean="0"/>
              <a:t>‹#›</a:t>
            </a:fld>
            <a:endParaRPr lang="ru-RU" spc="-245" dirty="0"/>
          </a:p>
        </p:txBody>
      </p:sp>
    </p:spTree>
    <p:extLst>
      <p:ext uri="{BB962C8B-B14F-4D97-AF65-F5344CB8AC3E}">
        <p14:creationId xmlns:p14="http://schemas.microsoft.com/office/powerpoint/2010/main" val="2258830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7774782" y="1481138"/>
            <a:ext cx="9258300" cy="7310438"/>
          </a:xfrm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905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lang="ru-RU" spc="-245" smtClean="0"/>
              <a:t>‹#›</a:t>
            </a:fld>
            <a:endParaRPr lang="ru-RU" spc="-245" dirty="0"/>
          </a:p>
        </p:txBody>
      </p:sp>
    </p:spTree>
    <p:extLst>
      <p:ext uri="{BB962C8B-B14F-4D97-AF65-F5344CB8AC3E}">
        <p14:creationId xmlns:p14="http://schemas.microsoft.com/office/powerpoint/2010/main" val="1614785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905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lang="ru-RU" spc="-245" smtClean="0"/>
              <a:t>‹#›</a:t>
            </a:fld>
            <a:endParaRPr lang="ru-RU" spc="-245" dirty="0"/>
          </a:p>
        </p:txBody>
      </p:sp>
    </p:spTree>
    <p:extLst>
      <p:ext uri="{BB962C8B-B14F-4D97-AF65-F5344CB8AC3E}">
        <p14:creationId xmlns:p14="http://schemas.microsoft.com/office/powerpoint/2010/main" val="3382792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0" y="41909"/>
            <a:ext cx="11620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sz="1800" dirty="0">
                <a:latin typeface="Calibri"/>
                <a:cs typeface="Calibri"/>
              </a:rPr>
              <a:t>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xfrm>
            <a:off x="1600200" y="2397251"/>
            <a:ext cx="13822680" cy="2988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7995"/>
              </a:lnSpc>
              <a:spcBef>
                <a:spcPts val="100"/>
              </a:spcBef>
            </a:pPr>
            <a:r>
              <a:rPr sz="7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</a:t>
            </a:r>
            <a:r>
              <a:rPr sz="7200" b="1" spc="-10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7200" b="1" spc="-204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</a:t>
            </a:r>
            <a:endParaRPr sz="7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lnSpc>
                <a:spcPts val="7340"/>
              </a:lnSpc>
              <a:spcBef>
                <a:spcPts val="680"/>
              </a:spcBef>
            </a:pPr>
            <a:r>
              <a:rPr sz="7200" b="1" spc="-52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7200" b="1" spc="-9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7200" b="1" spc="-15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</a:t>
            </a:r>
            <a:r>
              <a:rPr sz="7200" b="1" spc="-14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sz="7200" b="1" spc="-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7200" b="1" spc="-11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</a:t>
            </a:r>
            <a:r>
              <a:rPr sz="7200" b="1" spc="-1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7200" b="1" spc="-11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200" b="1" spc="-11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sz="7200" b="1" spc="-32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ГИА-9</a:t>
            </a:r>
            <a:r>
              <a:rPr sz="7200" b="1" spc="-1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7200" b="1" spc="-37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7200" b="1" spc="-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7200" b="1" spc="-36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ГИА-11</a:t>
            </a:r>
            <a:endParaRPr sz="7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7394" y="211023"/>
            <a:ext cx="1156208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190" dirty="0"/>
              <a:t>Формы</a:t>
            </a:r>
            <a:r>
              <a:rPr spc="-375" dirty="0"/>
              <a:t> </a:t>
            </a:r>
            <a:r>
              <a:rPr spc="-85" dirty="0"/>
              <a:t>проведения</a:t>
            </a:r>
            <a:r>
              <a:rPr spc="-350" dirty="0"/>
              <a:t> </a:t>
            </a:r>
            <a:r>
              <a:rPr spc="-85" dirty="0"/>
              <a:t>ГИА</a:t>
            </a:r>
            <a:r>
              <a:rPr spc="-365" dirty="0"/>
              <a:t> </a:t>
            </a:r>
            <a:r>
              <a:rPr spc="-105" dirty="0"/>
              <a:t>и</a:t>
            </a:r>
            <a:r>
              <a:rPr spc="-330" dirty="0"/>
              <a:t> </a:t>
            </a:r>
            <a:r>
              <a:rPr spc="-150" dirty="0"/>
              <a:t>участники</a:t>
            </a:r>
            <a:r>
              <a:rPr spc="-350" dirty="0"/>
              <a:t> </a:t>
            </a:r>
            <a:r>
              <a:rPr spc="-85" dirty="0"/>
              <a:t>ГИА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50339" y="2512313"/>
            <a:ext cx="520954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dirty="0">
                <a:solidFill>
                  <a:srgbClr val="003876"/>
                </a:solidFill>
                <a:latin typeface="Tahoma"/>
                <a:cs typeface="Tahoma"/>
              </a:rPr>
              <a:t>Подача</a:t>
            </a:r>
            <a:r>
              <a:rPr sz="4400" b="1" spc="-15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4400" b="1" spc="-195" dirty="0">
                <a:solidFill>
                  <a:srgbClr val="003876"/>
                </a:solidFill>
                <a:latin typeface="Tahoma"/>
                <a:cs typeface="Tahoma"/>
              </a:rPr>
              <a:t>заявлений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09429" y="2512313"/>
            <a:ext cx="621093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75" dirty="0">
                <a:solidFill>
                  <a:srgbClr val="003876"/>
                </a:solidFill>
                <a:latin typeface="Tahoma"/>
                <a:cs typeface="Tahoma"/>
              </a:rPr>
              <a:t>Изменение</a:t>
            </a:r>
            <a:r>
              <a:rPr sz="4400" b="1" spc="-17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4400" b="1" spc="-195" dirty="0">
                <a:solidFill>
                  <a:srgbClr val="003876"/>
                </a:solidFill>
                <a:latin typeface="Tahoma"/>
                <a:cs typeface="Tahoma"/>
              </a:rPr>
              <a:t>заявлений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28800" y="3848100"/>
            <a:ext cx="4392295" cy="2438400"/>
          </a:xfrm>
          <a:prstGeom prst="rect">
            <a:avLst/>
          </a:prstGeom>
          <a:solidFill>
            <a:srgbClr val="E3E3E3"/>
          </a:solidFill>
        </p:spPr>
        <p:txBody>
          <a:bodyPr vert="horz" wrap="square" lIns="0" tIns="358140" rIns="0" bIns="0" rtlCol="0">
            <a:spAutoFit/>
          </a:bodyPr>
          <a:lstStyle/>
          <a:p>
            <a:pPr marL="1163320" marR="579755" indent="-577850">
              <a:lnSpc>
                <a:spcPct val="100000"/>
              </a:lnSpc>
              <a:spcBef>
                <a:spcPts val="2820"/>
              </a:spcBef>
            </a:pPr>
            <a:r>
              <a:rPr sz="2800" spc="-40" dirty="0">
                <a:solidFill>
                  <a:srgbClr val="003876"/>
                </a:solidFill>
                <a:latin typeface="Verdana"/>
                <a:cs typeface="Verdana"/>
              </a:rPr>
              <a:t>П</a:t>
            </a:r>
            <a:r>
              <a:rPr sz="2800" spc="-30" dirty="0">
                <a:solidFill>
                  <a:srgbClr val="003876"/>
                </a:solidFill>
                <a:latin typeface="Verdana"/>
                <a:cs typeface="Verdana"/>
              </a:rPr>
              <a:t>о</a:t>
            </a:r>
            <a:r>
              <a:rPr sz="2800" spc="-204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140" dirty="0">
                <a:solidFill>
                  <a:srgbClr val="003876"/>
                </a:solidFill>
                <a:latin typeface="Verdana"/>
                <a:cs typeface="Verdana"/>
              </a:rPr>
              <a:t>ре</a:t>
            </a:r>
            <a:r>
              <a:rPr sz="2800" spc="200" dirty="0">
                <a:solidFill>
                  <a:srgbClr val="003876"/>
                </a:solidFill>
                <a:latin typeface="Verdana"/>
                <a:cs typeface="Verdana"/>
              </a:rPr>
              <a:t>ш</a:t>
            </a:r>
            <a:r>
              <a:rPr sz="2800" spc="15" dirty="0">
                <a:solidFill>
                  <a:srgbClr val="003876"/>
                </a:solidFill>
                <a:latin typeface="Verdana"/>
                <a:cs typeface="Verdana"/>
              </a:rPr>
              <a:t>е</a:t>
            </a:r>
            <a:r>
              <a:rPr sz="2800" spc="5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800" spc="-45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800" spc="-50" dirty="0">
                <a:solidFill>
                  <a:srgbClr val="003876"/>
                </a:solidFill>
                <a:latin typeface="Verdana"/>
                <a:cs typeface="Verdana"/>
              </a:rPr>
              <a:t>ю</a:t>
            </a:r>
            <a:r>
              <a:rPr sz="2800" spc="-16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40" dirty="0">
                <a:solidFill>
                  <a:srgbClr val="003876"/>
                </a:solidFill>
                <a:latin typeface="Verdana"/>
                <a:cs typeface="Verdana"/>
              </a:rPr>
              <a:t>ОИВ  </a:t>
            </a:r>
            <a:r>
              <a:rPr sz="2800" spc="75" dirty="0">
                <a:solidFill>
                  <a:srgbClr val="003876"/>
                </a:solidFill>
                <a:latin typeface="Verdana"/>
                <a:cs typeface="Verdana"/>
              </a:rPr>
              <a:t>может</a:t>
            </a:r>
            <a:r>
              <a:rPr sz="2800" spc="-204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200" dirty="0">
                <a:solidFill>
                  <a:srgbClr val="003876"/>
                </a:solidFill>
                <a:latin typeface="Verdana"/>
                <a:cs typeface="Verdana"/>
              </a:rPr>
              <a:t>быть</a:t>
            </a:r>
            <a:endParaRPr sz="2800">
              <a:latin typeface="Verdana"/>
              <a:cs typeface="Verdana"/>
            </a:endParaRPr>
          </a:p>
          <a:p>
            <a:pPr marL="763905" marR="756920" indent="168910">
              <a:lnSpc>
                <a:spcPct val="100000"/>
              </a:lnSpc>
            </a:pPr>
            <a:r>
              <a:rPr sz="2800" spc="-15" dirty="0">
                <a:solidFill>
                  <a:srgbClr val="003876"/>
                </a:solidFill>
                <a:latin typeface="Verdana"/>
                <a:cs typeface="Verdana"/>
              </a:rPr>
              <a:t>организована </a:t>
            </a:r>
            <a:r>
              <a:rPr sz="2800" spc="-1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310" dirty="0">
                <a:solidFill>
                  <a:srgbClr val="003876"/>
                </a:solidFill>
                <a:latin typeface="Verdana"/>
                <a:cs typeface="Verdana"/>
              </a:rPr>
              <a:t>с</a:t>
            </a:r>
            <a:r>
              <a:rPr sz="2800" spc="-24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90" dirty="0">
                <a:solidFill>
                  <a:srgbClr val="003876"/>
                </a:solidFill>
                <a:latin typeface="Verdana"/>
                <a:cs typeface="Verdana"/>
              </a:rPr>
              <a:t>помощью</a:t>
            </a:r>
            <a:r>
              <a:rPr sz="2800" spc="-22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290" dirty="0">
                <a:solidFill>
                  <a:srgbClr val="003876"/>
                </a:solidFill>
                <a:latin typeface="Verdana"/>
                <a:cs typeface="Verdana"/>
              </a:rPr>
              <a:t>ИКТ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498835" y="5600700"/>
            <a:ext cx="4392295" cy="1371600"/>
          </a:xfrm>
          <a:prstGeom prst="rect">
            <a:avLst/>
          </a:prstGeom>
          <a:solidFill>
            <a:srgbClr val="003876"/>
          </a:solidFill>
        </p:spPr>
        <p:txBody>
          <a:bodyPr vert="horz" wrap="square" lIns="0" tIns="40005" rIns="0" bIns="0" rtlCol="0">
            <a:spAutoFit/>
          </a:bodyPr>
          <a:lstStyle/>
          <a:p>
            <a:pPr marL="153035" marR="146050" algn="ctr">
              <a:lnSpc>
                <a:spcPct val="100000"/>
              </a:lnSpc>
              <a:spcBef>
                <a:spcPts val="315"/>
              </a:spcBef>
            </a:pPr>
            <a:r>
              <a:rPr sz="2800" b="1" spc="-55" dirty="0">
                <a:solidFill>
                  <a:srgbClr val="F65E09"/>
                </a:solidFill>
                <a:latin typeface="Tahoma"/>
                <a:cs typeface="Tahoma"/>
              </a:rPr>
              <a:t>Изменение</a:t>
            </a:r>
            <a:r>
              <a:rPr sz="2800" b="1" spc="-70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800" b="1" spc="-80" dirty="0">
                <a:solidFill>
                  <a:srgbClr val="F65E09"/>
                </a:solidFill>
                <a:latin typeface="Tahoma"/>
                <a:cs typeface="Tahoma"/>
              </a:rPr>
              <a:t>уровня</a:t>
            </a:r>
            <a:r>
              <a:rPr sz="2800" b="1" spc="-50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800" b="1" spc="-90" dirty="0">
                <a:solidFill>
                  <a:srgbClr val="F65E09"/>
                </a:solidFill>
                <a:latin typeface="Tahoma"/>
                <a:cs typeface="Tahoma"/>
              </a:rPr>
              <a:t>ЕГЭ </a:t>
            </a:r>
            <a:r>
              <a:rPr sz="2800" b="1" spc="-805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800" b="1" spc="-40" dirty="0">
                <a:solidFill>
                  <a:srgbClr val="F65E09"/>
                </a:solidFill>
                <a:latin typeface="Tahoma"/>
                <a:cs typeface="Tahoma"/>
              </a:rPr>
              <a:t>по</a:t>
            </a:r>
            <a:r>
              <a:rPr sz="2800" b="1" spc="-45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800" b="1" spc="40" dirty="0">
                <a:solidFill>
                  <a:srgbClr val="F65E09"/>
                </a:solidFill>
                <a:latin typeface="Tahoma"/>
                <a:cs typeface="Tahoma"/>
              </a:rPr>
              <a:t>математике</a:t>
            </a:r>
            <a:r>
              <a:rPr sz="2800" b="1" spc="-30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800" b="1" spc="-385" dirty="0">
                <a:solidFill>
                  <a:srgbClr val="F65E09"/>
                </a:solidFill>
                <a:latin typeface="Tahoma"/>
                <a:cs typeface="Tahoma"/>
              </a:rPr>
              <a:t>–</a:t>
            </a:r>
            <a:endParaRPr sz="28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</a:pPr>
            <a:r>
              <a:rPr sz="2800" b="1" spc="-5" dirty="0">
                <a:solidFill>
                  <a:srgbClr val="F65E09"/>
                </a:solidFill>
                <a:latin typeface="Tahoma"/>
                <a:cs typeface="Tahoma"/>
              </a:rPr>
              <a:t>без</a:t>
            </a:r>
            <a:r>
              <a:rPr sz="2800" b="1" spc="-70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800" b="1" spc="-114" dirty="0">
                <a:solidFill>
                  <a:srgbClr val="F65E09"/>
                </a:solidFill>
                <a:latin typeface="Tahoma"/>
                <a:cs typeface="Tahoma"/>
              </a:rPr>
              <a:t>причин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466831" y="3848100"/>
            <a:ext cx="4392295" cy="1524000"/>
          </a:xfrm>
          <a:prstGeom prst="rect">
            <a:avLst/>
          </a:prstGeom>
          <a:solidFill>
            <a:srgbClr val="E3E3E3"/>
          </a:solidFill>
        </p:spPr>
        <p:txBody>
          <a:bodyPr vert="horz" wrap="square" lIns="0" tIns="114300" rIns="0" bIns="0" rtlCol="0">
            <a:spAutoFit/>
          </a:bodyPr>
          <a:lstStyle/>
          <a:p>
            <a:pPr marL="561975" marR="554355" algn="ctr">
              <a:lnSpc>
                <a:spcPct val="100000"/>
              </a:lnSpc>
              <a:spcBef>
                <a:spcPts val="900"/>
              </a:spcBef>
            </a:pPr>
            <a:r>
              <a:rPr sz="2800" spc="-100" dirty="0">
                <a:solidFill>
                  <a:srgbClr val="003876"/>
                </a:solidFill>
                <a:latin typeface="Verdana"/>
                <a:cs typeface="Verdana"/>
              </a:rPr>
              <a:t>Прикладываются </a:t>
            </a:r>
            <a:r>
              <a:rPr sz="2800" spc="-9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65" dirty="0">
                <a:solidFill>
                  <a:srgbClr val="003876"/>
                </a:solidFill>
                <a:latin typeface="Verdana"/>
                <a:cs typeface="Verdana"/>
              </a:rPr>
              <a:t>подтвер</a:t>
            </a:r>
            <a:r>
              <a:rPr sz="2800" spc="-90" dirty="0">
                <a:solidFill>
                  <a:srgbClr val="003876"/>
                </a:solidFill>
                <a:latin typeface="Verdana"/>
                <a:cs typeface="Verdana"/>
              </a:rPr>
              <a:t>ж</a:t>
            </a:r>
            <a:r>
              <a:rPr sz="2800" spc="80" dirty="0">
                <a:solidFill>
                  <a:srgbClr val="003876"/>
                </a:solidFill>
                <a:latin typeface="Verdana"/>
                <a:cs typeface="Verdana"/>
              </a:rPr>
              <a:t>дающи</a:t>
            </a:r>
            <a:r>
              <a:rPr sz="2800" spc="105" dirty="0">
                <a:solidFill>
                  <a:srgbClr val="003876"/>
                </a:solidFill>
                <a:latin typeface="Verdana"/>
                <a:cs typeface="Verdana"/>
              </a:rPr>
              <a:t>е  </a:t>
            </a:r>
            <a:r>
              <a:rPr sz="2800" spc="-55" dirty="0">
                <a:solidFill>
                  <a:srgbClr val="003876"/>
                </a:solidFill>
                <a:latin typeface="Verdana"/>
                <a:cs typeface="Verdana"/>
              </a:rPr>
              <a:t>документы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91600" y="7173468"/>
            <a:ext cx="7239000" cy="1926589"/>
          </a:xfrm>
          <a:prstGeom prst="rect">
            <a:avLst/>
          </a:prstGeom>
          <a:ln w="9525">
            <a:solidFill>
              <a:srgbClr val="003876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201295" marR="461009">
              <a:lnSpc>
                <a:spcPct val="100000"/>
              </a:lnSpc>
              <a:spcBef>
                <a:spcPts val="730"/>
              </a:spcBef>
            </a:pPr>
            <a:r>
              <a:rPr sz="2800" spc="-95" dirty="0">
                <a:latin typeface="Verdana"/>
                <a:cs typeface="Verdana"/>
              </a:rPr>
              <a:t>Л</a:t>
            </a:r>
            <a:r>
              <a:rPr sz="2800" spc="-75" dirty="0">
                <a:latin typeface="Verdana"/>
                <a:cs typeface="Verdana"/>
              </a:rPr>
              <a:t>и</a:t>
            </a:r>
            <a:r>
              <a:rPr sz="2800" dirty="0">
                <a:latin typeface="Verdana"/>
                <a:cs typeface="Verdana"/>
              </a:rPr>
              <a:t>ца,</a:t>
            </a:r>
            <a:r>
              <a:rPr sz="2800" spc="-210" dirty="0">
                <a:latin typeface="Verdana"/>
                <a:cs typeface="Verdana"/>
              </a:rPr>
              <a:t> </a:t>
            </a:r>
            <a:r>
              <a:rPr sz="2800" spc="-75" dirty="0">
                <a:latin typeface="Verdana"/>
                <a:cs typeface="Verdana"/>
              </a:rPr>
              <a:t>указан</a:t>
            </a:r>
            <a:r>
              <a:rPr sz="2800" spc="-85" dirty="0">
                <a:latin typeface="Verdana"/>
                <a:cs typeface="Verdana"/>
              </a:rPr>
              <a:t>н</a:t>
            </a:r>
            <a:r>
              <a:rPr sz="2800" spc="-100" dirty="0">
                <a:latin typeface="Verdana"/>
                <a:cs typeface="Verdana"/>
              </a:rPr>
              <a:t>ые</a:t>
            </a:r>
            <a:r>
              <a:rPr sz="2800" spc="-190" dirty="0">
                <a:latin typeface="Verdana"/>
                <a:cs typeface="Verdana"/>
              </a:rPr>
              <a:t> </a:t>
            </a:r>
            <a:r>
              <a:rPr sz="2800" spc="-360" dirty="0">
                <a:latin typeface="Verdana"/>
                <a:cs typeface="Verdana"/>
              </a:rPr>
              <a:t>в</a:t>
            </a:r>
            <a:r>
              <a:rPr sz="2800" spc="-210" dirty="0">
                <a:latin typeface="Verdana"/>
                <a:cs typeface="Verdana"/>
              </a:rPr>
              <a:t> </a:t>
            </a:r>
            <a:r>
              <a:rPr sz="2800" spc="-140" dirty="0">
                <a:latin typeface="Verdana"/>
                <a:cs typeface="Verdana"/>
              </a:rPr>
              <a:t>пункт</a:t>
            </a:r>
            <a:r>
              <a:rPr sz="2800" spc="-135" dirty="0">
                <a:latin typeface="Verdana"/>
                <a:cs typeface="Verdana"/>
              </a:rPr>
              <a:t>е</a:t>
            </a:r>
            <a:r>
              <a:rPr sz="2800" spc="-195" dirty="0">
                <a:latin typeface="Verdana"/>
                <a:cs typeface="Verdana"/>
              </a:rPr>
              <a:t> </a:t>
            </a:r>
            <a:r>
              <a:rPr sz="2800" spc="-235" dirty="0">
                <a:latin typeface="Verdana"/>
                <a:cs typeface="Verdana"/>
              </a:rPr>
              <a:t>7</a:t>
            </a:r>
            <a:r>
              <a:rPr sz="2800" spc="-215" dirty="0">
                <a:latin typeface="Verdana"/>
                <a:cs typeface="Verdana"/>
              </a:rPr>
              <a:t> </a:t>
            </a:r>
            <a:r>
              <a:rPr sz="2800" spc="25" dirty="0">
                <a:latin typeface="Verdana"/>
                <a:cs typeface="Verdana"/>
              </a:rPr>
              <a:t>По</a:t>
            </a:r>
            <a:r>
              <a:rPr sz="2800" spc="35" dirty="0">
                <a:latin typeface="Verdana"/>
                <a:cs typeface="Verdana"/>
              </a:rPr>
              <a:t>р</a:t>
            </a:r>
            <a:r>
              <a:rPr sz="2800" spc="-135" dirty="0">
                <a:latin typeface="Verdana"/>
                <a:cs typeface="Verdana"/>
              </a:rPr>
              <a:t>ядка,  </a:t>
            </a:r>
            <a:r>
              <a:rPr sz="2800" spc="-50" dirty="0">
                <a:latin typeface="Verdana"/>
                <a:cs typeface="Verdana"/>
              </a:rPr>
              <a:t>вправе</a:t>
            </a:r>
            <a:r>
              <a:rPr sz="2800" spc="-185" dirty="0">
                <a:latin typeface="Verdana"/>
                <a:cs typeface="Verdana"/>
              </a:rPr>
              <a:t> </a:t>
            </a:r>
            <a:r>
              <a:rPr sz="2800" spc="-204" dirty="0">
                <a:latin typeface="Verdana"/>
                <a:cs typeface="Verdana"/>
              </a:rPr>
              <a:t>и</a:t>
            </a:r>
            <a:r>
              <a:rPr sz="2800" spc="-160" dirty="0">
                <a:latin typeface="Verdana"/>
                <a:cs typeface="Verdana"/>
              </a:rPr>
              <a:t>з</a:t>
            </a:r>
            <a:r>
              <a:rPr sz="2800" spc="-25" dirty="0">
                <a:latin typeface="Verdana"/>
                <a:cs typeface="Verdana"/>
              </a:rPr>
              <a:t>менить</a:t>
            </a:r>
            <a:r>
              <a:rPr sz="2800" spc="-185" dirty="0">
                <a:latin typeface="Verdana"/>
                <a:cs typeface="Verdana"/>
              </a:rPr>
              <a:t> </a:t>
            </a:r>
            <a:r>
              <a:rPr sz="2800" spc="-105" dirty="0">
                <a:latin typeface="Verdana"/>
                <a:cs typeface="Verdana"/>
              </a:rPr>
              <a:t>указанн</a:t>
            </a:r>
            <a:r>
              <a:rPr sz="2800" spc="-140" dirty="0">
                <a:latin typeface="Verdana"/>
                <a:cs typeface="Verdana"/>
              </a:rPr>
              <a:t>ы</a:t>
            </a:r>
            <a:r>
              <a:rPr sz="2800" spc="-70" dirty="0">
                <a:latin typeface="Verdana"/>
                <a:cs typeface="Verdana"/>
              </a:rPr>
              <a:t>й</a:t>
            </a:r>
            <a:endParaRPr sz="2800">
              <a:latin typeface="Verdana"/>
              <a:cs typeface="Verdana"/>
            </a:endParaRPr>
          </a:p>
          <a:p>
            <a:pPr marL="201295" marR="454659">
              <a:lnSpc>
                <a:spcPct val="100000"/>
              </a:lnSpc>
            </a:pPr>
            <a:r>
              <a:rPr sz="2800" spc="-360" dirty="0">
                <a:latin typeface="Verdana"/>
                <a:cs typeface="Verdana"/>
              </a:rPr>
              <a:t>в</a:t>
            </a:r>
            <a:r>
              <a:rPr sz="2800" spc="-210" dirty="0">
                <a:latin typeface="Verdana"/>
                <a:cs typeface="Verdana"/>
              </a:rPr>
              <a:t> </a:t>
            </a:r>
            <a:r>
              <a:rPr sz="2800" spc="-145" dirty="0">
                <a:latin typeface="Verdana"/>
                <a:cs typeface="Verdana"/>
              </a:rPr>
              <a:t>заявле</a:t>
            </a:r>
            <a:r>
              <a:rPr sz="2800" spc="-170" dirty="0">
                <a:latin typeface="Verdana"/>
                <a:cs typeface="Verdana"/>
              </a:rPr>
              <a:t>н</a:t>
            </a:r>
            <a:r>
              <a:rPr sz="2800" spc="-285" dirty="0">
                <a:latin typeface="Verdana"/>
                <a:cs typeface="Verdana"/>
              </a:rPr>
              <a:t>ия</a:t>
            </a:r>
            <a:r>
              <a:rPr sz="2800" spc="-265" dirty="0">
                <a:latin typeface="Verdana"/>
                <a:cs typeface="Verdana"/>
              </a:rPr>
              <a:t>х</a:t>
            </a:r>
            <a:r>
              <a:rPr sz="2800" spc="-170" dirty="0">
                <a:latin typeface="Verdana"/>
                <a:cs typeface="Verdana"/>
              </a:rPr>
              <a:t> </a:t>
            </a:r>
            <a:r>
              <a:rPr sz="2800" spc="140" dirty="0">
                <a:latin typeface="Verdana"/>
                <a:cs typeface="Verdana"/>
              </a:rPr>
              <a:t>об</a:t>
            </a:r>
            <a:r>
              <a:rPr sz="2800" spc="-210" dirty="0">
                <a:latin typeface="Verdana"/>
                <a:cs typeface="Verdana"/>
              </a:rPr>
              <a:t> </a:t>
            </a:r>
            <a:r>
              <a:rPr sz="2800" spc="-290" dirty="0">
                <a:latin typeface="Verdana"/>
                <a:cs typeface="Verdana"/>
              </a:rPr>
              <a:t>у</a:t>
            </a:r>
            <a:r>
              <a:rPr sz="2800" spc="-285" dirty="0">
                <a:latin typeface="Verdana"/>
                <a:cs typeface="Verdana"/>
              </a:rPr>
              <a:t>ч</a:t>
            </a:r>
            <a:r>
              <a:rPr sz="2800" spc="10" dirty="0">
                <a:latin typeface="Verdana"/>
                <a:cs typeface="Verdana"/>
              </a:rPr>
              <a:t>асти</a:t>
            </a:r>
            <a:r>
              <a:rPr sz="2800" spc="20" dirty="0">
                <a:latin typeface="Verdana"/>
                <a:cs typeface="Verdana"/>
              </a:rPr>
              <a:t>и</a:t>
            </a:r>
            <a:r>
              <a:rPr sz="2800" spc="-210" dirty="0">
                <a:latin typeface="Verdana"/>
                <a:cs typeface="Verdana"/>
              </a:rPr>
              <a:t> </a:t>
            </a:r>
            <a:r>
              <a:rPr sz="2800" spc="-360" dirty="0">
                <a:latin typeface="Verdana"/>
                <a:cs typeface="Verdana"/>
              </a:rPr>
              <a:t>в</a:t>
            </a:r>
            <a:r>
              <a:rPr sz="2800" spc="-200" dirty="0">
                <a:latin typeface="Verdana"/>
                <a:cs typeface="Verdana"/>
              </a:rPr>
              <a:t> </a:t>
            </a:r>
            <a:r>
              <a:rPr sz="2800" spc="65" dirty="0">
                <a:latin typeface="Verdana"/>
                <a:cs typeface="Verdana"/>
              </a:rPr>
              <a:t>экзамен</a:t>
            </a:r>
            <a:r>
              <a:rPr sz="2800" spc="-40" dirty="0">
                <a:latin typeface="Verdana"/>
                <a:cs typeface="Verdana"/>
              </a:rPr>
              <a:t>ах  </a:t>
            </a:r>
            <a:r>
              <a:rPr sz="2800" spc="-75" dirty="0">
                <a:latin typeface="Verdana"/>
                <a:cs typeface="Verdana"/>
              </a:rPr>
              <a:t>уровен</a:t>
            </a:r>
            <a:r>
              <a:rPr sz="2800" spc="-65" dirty="0">
                <a:latin typeface="Verdana"/>
                <a:cs typeface="Verdana"/>
              </a:rPr>
              <a:t>ь</a:t>
            </a:r>
            <a:r>
              <a:rPr sz="2800" spc="-175" dirty="0">
                <a:latin typeface="Verdana"/>
                <a:cs typeface="Verdana"/>
              </a:rPr>
              <a:t> </a:t>
            </a:r>
            <a:r>
              <a:rPr sz="2800" spc="-90" dirty="0">
                <a:latin typeface="Verdana"/>
                <a:cs typeface="Verdana"/>
              </a:rPr>
              <a:t>ЕГ</a:t>
            </a:r>
            <a:r>
              <a:rPr sz="2800" spc="-95" dirty="0">
                <a:latin typeface="Verdana"/>
                <a:cs typeface="Verdana"/>
              </a:rPr>
              <a:t>Э</a:t>
            </a:r>
            <a:r>
              <a:rPr sz="2800" spc="-215" dirty="0">
                <a:latin typeface="Verdana"/>
                <a:cs typeface="Verdana"/>
              </a:rPr>
              <a:t> </a:t>
            </a:r>
            <a:r>
              <a:rPr sz="2800" spc="-130" dirty="0">
                <a:latin typeface="Verdana"/>
                <a:cs typeface="Verdana"/>
              </a:rPr>
              <a:t>п</a:t>
            </a:r>
            <a:r>
              <a:rPr sz="2800" spc="130" dirty="0">
                <a:latin typeface="Verdana"/>
                <a:cs typeface="Verdana"/>
              </a:rPr>
              <a:t>о</a:t>
            </a:r>
            <a:r>
              <a:rPr sz="2800" spc="-204" dirty="0">
                <a:latin typeface="Verdana"/>
                <a:cs typeface="Verdana"/>
              </a:rPr>
              <a:t> </a:t>
            </a:r>
            <a:r>
              <a:rPr sz="2800" spc="140" dirty="0">
                <a:latin typeface="Verdana"/>
                <a:cs typeface="Verdana"/>
              </a:rPr>
              <a:t>матема</a:t>
            </a:r>
            <a:r>
              <a:rPr sz="2800" spc="100" dirty="0">
                <a:latin typeface="Verdana"/>
                <a:cs typeface="Verdana"/>
              </a:rPr>
              <a:t>т</a:t>
            </a:r>
            <a:r>
              <a:rPr sz="2800" spc="-65" dirty="0">
                <a:latin typeface="Verdana"/>
                <a:cs typeface="Verdana"/>
              </a:rPr>
              <a:t>ике</a:t>
            </a:r>
            <a:endParaRPr sz="2800">
              <a:latin typeface="Verdana"/>
              <a:cs typeface="Verdan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816861" y="7188961"/>
            <a:ext cx="7178040" cy="1951989"/>
            <a:chOff x="1816861" y="7188961"/>
            <a:chExt cx="7178040" cy="1951989"/>
          </a:xfrm>
        </p:grpSpPr>
        <p:sp>
          <p:nvSpPr>
            <p:cNvPr id="10" name="object 10"/>
            <p:cNvSpPr/>
            <p:nvPr/>
          </p:nvSpPr>
          <p:spPr>
            <a:xfrm>
              <a:off x="1829561" y="7201661"/>
              <a:ext cx="7152640" cy="1926589"/>
            </a:xfrm>
            <a:custGeom>
              <a:avLst/>
              <a:gdLst/>
              <a:ahLst/>
              <a:cxnLst/>
              <a:rect l="l" t="t" r="r" b="b"/>
              <a:pathLst>
                <a:path w="7152640" h="1926590">
                  <a:moveTo>
                    <a:pt x="6454140" y="0"/>
                  </a:moveTo>
                  <a:lnTo>
                    <a:pt x="0" y="0"/>
                  </a:lnTo>
                  <a:lnTo>
                    <a:pt x="0" y="1926336"/>
                  </a:lnTo>
                  <a:lnTo>
                    <a:pt x="6454140" y="1926336"/>
                  </a:lnTo>
                  <a:lnTo>
                    <a:pt x="6454140" y="1203960"/>
                  </a:lnTo>
                  <a:lnTo>
                    <a:pt x="6918198" y="1203960"/>
                  </a:lnTo>
                  <a:lnTo>
                    <a:pt x="6918198" y="1444752"/>
                  </a:lnTo>
                  <a:lnTo>
                    <a:pt x="7152132" y="963168"/>
                  </a:lnTo>
                  <a:lnTo>
                    <a:pt x="6918198" y="481584"/>
                  </a:lnTo>
                  <a:lnTo>
                    <a:pt x="6918198" y="722376"/>
                  </a:lnTo>
                  <a:lnTo>
                    <a:pt x="6454140" y="722376"/>
                  </a:lnTo>
                  <a:lnTo>
                    <a:pt x="64541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829561" y="7201661"/>
              <a:ext cx="7152640" cy="1926589"/>
            </a:xfrm>
            <a:custGeom>
              <a:avLst/>
              <a:gdLst/>
              <a:ahLst/>
              <a:cxnLst/>
              <a:rect l="l" t="t" r="r" b="b"/>
              <a:pathLst>
                <a:path w="7152640" h="1926590">
                  <a:moveTo>
                    <a:pt x="0" y="0"/>
                  </a:moveTo>
                  <a:lnTo>
                    <a:pt x="6454140" y="0"/>
                  </a:lnTo>
                  <a:lnTo>
                    <a:pt x="6454140" y="722376"/>
                  </a:lnTo>
                  <a:lnTo>
                    <a:pt x="6918198" y="722376"/>
                  </a:lnTo>
                  <a:lnTo>
                    <a:pt x="6918198" y="481584"/>
                  </a:lnTo>
                  <a:lnTo>
                    <a:pt x="7152132" y="963168"/>
                  </a:lnTo>
                  <a:lnTo>
                    <a:pt x="6918198" y="1444752"/>
                  </a:lnTo>
                  <a:lnTo>
                    <a:pt x="6918198" y="1203960"/>
                  </a:lnTo>
                  <a:lnTo>
                    <a:pt x="6454140" y="1203960"/>
                  </a:lnTo>
                  <a:lnTo>
                    <a:pt x="6454140" y="1926336"/>
                  </a:lnTo>
                  <a:lnTo>
                    <a:pt x="0" y="1926336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907794" y="7503998"/>
            <a:ext cx="4652010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50" dirty="0">
                <a:latin typeface="Verdana"/>
                <a:cs typeface="Verdana"/>
              </a:rPr>
              <a:t>Пода</a:t>
            </a:r>
            <a:r>
              <a:rPr sz="2800" spc="40" dirty="0">
                <a:latin typeface="Verdana"/>
                <a:cs typeface="Verdana"/>
              </a:rPr>
              <a:t>ё</a:t>
            </a:r>
            <a:r>
              <a:rPr sz="2800" spc="-150" dirty="0">
                <a:latin typeface="Verdana"/>
                <a:cs typeface="Verdana"/>
              </a:rPr>
              <a:t>тся</a:t>
            </a:r>
            <a:r>
              <a:rPr sz="2800" spc="-185" dirty="0">
                <a:latin typeface="Verdana"/>
                <a:cs typeface="Verdana"/>
              </a:rPr>
              <a:t> </a:t>
            </a:r>
            <a:r>
              <a:rPr sz="2800" spc="-145" dirty="0">
                <a:latin typeface="Verdana"/>
                <a:cs typeface="Verdana"/>
              </a:rPr>
              <a:t>заявле</a:t>
            </a:r>
            <a:r>
              <a:rPr sz="2800" spc="-170" dirty="0">
                <a:latin typeface="Verdana"/>
                <a:cs typeface="Verdana"/>
              </a:rPr>
              <a:t>н</a:t>
            </a:r>
            <a:r>
              <a:rPr sz="2800" spc="35" dirty="0">
                <a:latin typeface="Verdana"/>
                <a:cs typeface="Verdana"/>
              </a:rPr>
              <a:t>ие</a:t>
            </a:r>
            <a:r>
              <a:rPr sz="2800" spc="-175" dirty="0">
                <a:latin typeface="Verdana"/>
                <a:cs typeface="Verdana"/>
              </a:rPr>
              <a:t> </a:t>
            </a:r>
            <a:r>
              <a:rPr sz="2800" spc="-360" dirty="0">
                <a:latin typeface="Verdana"/>
                <a:cs typeface="Verdana"/>
              </a:rPr>
              <a:t>в</a:t>
            </a:r>
            <a:r>
              <a:rPr sz="2800" spc="-210" dirty="0">
                <a:latin typeface="Verdana"/>
                <a:cs typeface="Verdana"/>
              </a:rPr>
              <a:t> </a:t>
            </a:r>
            <a:r>
              <a:rPr sz="2800" spc="-75" dirty="0">
                <a:latin typeface="Verdana"/>
                <a:cs typeface="Verdana"/>
              </a:rPr>
              <a:t>ГЭК  </a:t>
            </a:r>
            <a:r>
              <a:rPr sz="2800" spc="15" dirty="0">
                <a:latin typeface="Verdana"/>
                <a:cs typeface="Verdana"/>
              </a:rPr>
              <a:t>не</a:t>
            </a:r>
            <a:r>
              <a:rPr sz="2800" spc="-210" dirty="0">
                <a:latin typeface="Verdana"/>
                <a:cs typeface="Verdana"/>
              </a:rPr>
              <a:t> </a:t>
            </a:r>
            <a:r>
              <a:rPr sz="2800" spc="-25" dirty="0">
                <a:latin typeface="Verdana"/>
                <a:cs typeface="Verdana"/>
              </a:rPr>
              <a:t>позднее</a:t>
            </a:r>
            <a:r>
              <a:rPr sz="2800" spc="-175" dirty="0">
                <a:latin typeface="Verdana"/>
                <a:cs typeface="Verdana"/>
              </a:rPr>
              <a:t> </a:t>
            </a:r>
            <a:r>
              <a:rPr sz="2800" spc="80" dirty="0">
                <a:latin typeface="Verdana"/>
                <a:cs typeface="Verdana"/>
              </a:rPr>
              <a:t>чем</a:t>
            </a:r>
            <a:endParaRPr sz="2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b="1" spc="-25" dirty="0">
                <a:latin typeface="Tahoma"/>
                <a:cs typeface="Tahoma"/>
              </a:rPr>
              <a:t>за</a:t>
            </a:r>
            <a:r>
              <a:rPr sz="2800" b="1" spc="-30" dirty="0">
                <a:latin typeface="Tahoma"/>
                <a:cs typeface="Tahoma"/>
              </a:rPr>
              <a:t> </a:t>
            </a:r>
            <a:r>
              <a:rPr sz="2800" b="1" spc="-220" dirty="0">
                <a:latin typeface="Tahoma"/>
                <a:cs typeface="Tahoma"/>
              </a:rPr>
              <a:t>2</a:t>
            </a:r>
            <a:r>
              <a:rPr sz="2800" b="1" spc="-40" dirty="0">
                <a:latin typeface="Tahoma"/>
                <a:cs typeface="Tahoma"/>
              </a:rPr>
              <a:t> </a:t>
            </a:r>
            <a:r>
              <a:rPr sz="2800" b="1" spc="-60" dirty="0">
                <a:latin typeface="Tahoma"/>
                <a:cs typeface="Tahoma"/>
              </a:rPr>
              <a:t>недели</a:t>
            </a:r>
            <a:r>
              <a:rPr sz="2800" b="1" spc="-40" dirty="0">
                <a:latin typeface="Tahoma"/>
                <a:cs typeface="Tahoma"/>
              </a:rPr>
              <a:t> </a:t>
            </a:r>
            <a:r>
              <a:rPr sz="2800" spc="40" dirty="0">
                <a:latin typeface="Verdana"/>
                <a:cs typeface="Verdana"/>
              </a:rPr>
              <a:t>до</a:t>
            </a:r>
            <a:r>
              <a:rPr sz="2800" spc="-204" dirty="0">
                <a:latin typeface="Verdana"/>
                <a:cs typeface="Verdana"/>
              </a:rPr>
              <a:t> </a:t>
            </a:r>
            <a:r>
              <a:rPr sz="2800" spc="-100" dirty="0">
                <a:latin typeface="Verdana"/>
                <a:cs typeface="Verdana"/>
              </a:rPr>
              <a:t>эк</a:t>
            </a:r>
            <a:r>
              <a:rPr sz="2800" spc="-85" dirty="0">
                <a:latin typeface="Verdana"/>
                <a:cs typeface="Verdana"/>
              </a:rPr>
              <a:t>з</a:t>
            </a:r>
            <a:r>
              <a:rPr sz="2800" spc="185" dirty="0">
                <a:latin typeface="Verdana"/>
                <a:cs typeface="Verdana"/>
              </a:rPr>
              <a:t>аме</a:t>
            </a:r>
            <a:r>
              <a:rPr sz="2800" spc="180" dirty="0">
                <a:latin typeface="Verdana"/>
                <a:cs typeface="Verdana"/>
              </a:rPr>
              <a:t>н</a:t>
            </a:r>
            <a:r>
              <a:rPr sz="2800" spc="225" dirty="0">
                <a:latin typeface="Verdana"/>
                <a:cs typeface="Verdana"/>
              </a:rPr>
              <a:t>а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372361" y="6820661"/>
            <a:ext cx="5715000" cy="0"/>
          </a:xfrm>
          <a:custGeom>
            <a:avLst/>
            <a:gdLst/>
            <a:ahLst/>
            <a:cxnLst/>
            <a:rect l="l" t="t" r="r" b="b"/>
            <a:pathLst>
              <a:path w="5715000">
                <a:moveTo>
                  <a:pt x="0" y="0"/>
                </a:moveTo>
                <a:lnTo>
                  <a:pt x="5714999" y="0"/>
                </a:lnTo>
              </a:path>
            </a:pathLst>
          </a:custGeom>
          <a:ln w="3810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6895063" y="9130134"/>
            <a:ext cx="685800" cy="5245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905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z="3200" b="1" spc="-245" dirty="0">
                <a:solidFill>
                  <a:srgbClr val="003876"/>
                </a:solidFill>
                <a:latin typeface="Tahoma"/>
                <a:cs typeface="Tahoma"/>
              </a:rPr>
              <a:t>10</a:t>
            </a:fld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761" y="2454401"/>
            <a:ext cx="0" cy="1070610"/>
          </a:xfrm>
          <a:custGeom>
            <a:avLst/>
            <a:gdLst/>
            <a:ahLst/>
            <a:cxnLst/>
            <a:rect l="l" t="t" r="r" b="b"/>
            <a:pathLst>
              <a:path h="1070610">
                <a:moveTo>
                  <a:pt x="0" y="0"/>
                </a:moveTo>
                <a:lnTo>
                  <a:pt x="0" y="1070355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12341" y="2401061"/>
            <a:ext cx="15781655" cy="0"/>
          </a:xfrm>
          <a:custGeom>
            <a:avLst/>
            <a:gdLst/>
            <a:ahLst/>
            <a:cxnLst/>
            <a:rect l="l" t="t" r="r" b="b"/>
            <a:pathLst>
              <a:path w="15781655">
                <a:moveTo>
                  <a:pt x="0" y="0"/>
                </a:moveTo>
                <a:lnTo>
                  <a:pt x="15781146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50339" y="2513838"/>
            <a:ext cx="64674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rgbClr val="3BA7B6"/>
                </a:solidFill>
                <a:latin typeface="Tahoma"/>
                <a:cs typeface="Tahoma"/>
              </a:rPr>
              <a:t>Основные</a:t>
            </a:r>
            <a:r>
              <a:rPr sz="4000" b="1" spc="-45" dirty="0">
                <a:solidFill>
                  <a:srgbClr val="3BA7B6"/>
                </a:solidFill>
                <a:latin typeface="Tahoma"/>
                <a:cs typeface="Tahoma"/>
              </a:rPr>
              <a:t> </a:t>
            </a:r>
            <a:r>
              <a:rPr sz="4000" b="1" spc="-114" dirty="0">
                <a:solidFill>
                  <a:srgbClr val="3BA7B6"/>
                </a:solidFill>
                <a:latin typeface="Tahoma"/>
                <a:cs typeface="Tahoma"/>
              </a:rPr>
              <a:t>нововведения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895063" y="9130134"/>
            <a:ext cx="685800" cy="5245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905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z="3200" b="1" spc="-245" dirty="0">
                <a:solidFill>
                  <a:srgbClr val="003876"/>
                </a:solidFill>
                <a:latin typeface="Tahoma"/>
                <a:cs typeface="Tahoma"/>
              </a:rPr>
              <a:t>11</a:t>
            </a:fld>
            <a:endParaRPr sz="32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28800" y="3695700"/>
            <a:ext cx="4392295" cy="2438400"/>
          </a:xfrm>
          <a:prstGeom prst="rect">
            <a:avLst/>
          </a:prstGeom>
          <a:solidFill>
            <a:srgbClr val="E3E3E3"/>
          </a:solidFill>
        </p:spPr>
        <p:txBody>
          <a:bodyPr vert="horz" wrap="square" lIns="0" tIns="144780" rIns="0" bIns="0" rtlCol="0">
            <a:spAutoFit/>
          </a:bodyPr>
          <a:lstStyle/>
          <a:p>
            <a:pPr marL="577850" marR="571500" algn="ctr">
              <a:lnSpc>
                <a:spcPct val="100000"/>
              </a:lnSpc>
              <a:spcBef>
                <a:spcPts val="1140"/>
              </a:spcBef>
            </a:pPr>
            <a:r>
              <a:rPr sz="2800" spc="-20" dirty="0">
                <a:solidFill>
                  <a:srgbClr val="003876"/>
                </a:solidFill>
                <a:latin typeface="Verdana"/>
                <a:cs typeface="Verdana"/>
              </a:rPr>
              <a:t>Подача</a:t>
            </a:r>
            <a:r>
              <a:rPr sz="2800" spc="-22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130" dirty="0">
                <a:solidFill>
                  <a:srgbClr val="003876"/>
                </a:solidFill>
                <a:latin typeface="Verdana"/>
                <a:cs typeface="Verdana"/>
              </a:rPr>
              <a:t>заявлений </a:t>
            </a:r>
            <a:r>
              <a:rPr sz="2800" spc="-969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5" dirty="0">
                <a:solidFill>
                  <a:srgbClr val="003876"/>
                </a:solidFill>
                <a:latin typeface="Verdana"/>
                <a:cs typeface="Verdana"/>
              </a:rPr>
              <a:t>по</a:t>
            </a:r>
            <a:r>
              <a:rPr sz="2800" spc="-229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60" dirty="0">
                <a:solidFill>
                  <a:srgbClr val="003876"/>
                </a:solidFill>
                <a:latin typeface="Verdana"/>
                <a:cs typeface="Verdana"/>
              </a:rPr>
              <a:t>решению</a:t>
            </a:r>
            <a:r>
              <a:rPr sz="2800" spc="-20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50" dirty="0">
                <a:solidFill>
                  <a:srgbClr val="003876"/>
                </a:solidFill>
                <a:latin typeface="Verdana"/>
                <a:cs typeface="Verdana"/>
              </a:rPr>
              <a:t>ОИВ </a:t>
            </a:r>
            <a:r>
              <a:rPr sz="2800" spc="-969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75" dirty="0">
                <a:solidFill>
                  <a:srgbClr val="003876"/>
                </a:solidFill>
                <a:latin typeface="Verdana"/>
                <a:cs typeface="Verdana"/>
              </a:rPr>
              <a:t>может</a:t>
            </a:r>
            <a:r>
              <a:rPr sz="2800" spc="-20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204" dirty="0">
                <a:solidFill>
                  <a:srgbClr val="003876"/>
                </a:solidFill>
                <a:latin typeface="Verdana"/>
                <a:cs typeface="Verdana"/>
              </a:rPr>
              <a:t>быть</a:t>
            </a:r>
            <a:endParaRPr sz="2800">
              <a:latin typeface="Verdana"/>
              <a:cs typeface="Verdana"/>
            </a:endParaRPr>
          </a:p>
          <a:p>
            <a:pPr marL="763905" marR="756920" indent="168910">
              <a:lnSpc>
                <a:spcPct val="100000"/>
              </a:lnSpc>
            </a:pPr>
            <a:r>
              <a:rPr sz="2800" spc="-15" dirty="0">
                <a:solidFill>
                  <a:srgbClr val="003876"/>
                </a:solidFill>
                <a:latin typeface="Verdana"/>
                <a:cs typeface="Verdana"/>
              </a:rPr>
              <a:t>организована </a:t>
            </a:r>
            <a:r>
              <a:rPr sz="2800" spc="-1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310" dirty="0">
                <a:solidFill>
                  <a:srgbClr val="003876"/>
                </a:solidFill>
                <a:latin typeface="Verdana"/>
                <a:cs typeface="Verdana"/>
              </a:rPr>
              <a:t>с</a:t>
            </a:r>
            <a:r>
              <a:rPr sz="2800" spc="-24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90" dirty="0">
                <a:solidFill>
                  <a:srgbClr val="003876"/>
                </a:solidFill>
                <a:latin typeface="Verdana"/>
                <a:cs typeface="Verdana"/>
              </a:rPr>
              <a:t>помощью</a:t>
            </a:r>
            <a:r>
              <a:rPr sz="2800" spc="-22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290" dirty="0">
                <a:solidFill>
                  <a:srgbClr val="003876"/>
                </a:solidFill>
                <a:latin typeface="Verdana"/>
                <a:cs typeface="Verdana"/>
              </a:rPr>
              <a:t>ИКТ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28800" y="7025640"/>
            <a:ext cx="4392295" cy="2438400"/>
          </a:xfrm>
          <a:prstGeom prst="rect">
            <a:avLst/>
          </a:prstGeom>
          <a:solidFill>
            <a:srgbClr val="E3E3E3"/>
          </a:solidFill>
        </p:spPr>
        <p:txBody>
          <a:bodyPr vert="horz" wrap="square" lIns="0" tIns="25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39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800" spc="-95" dirty="0">
                <a:solidFill>
                  <a:srgbClr val="003876"/>
                </a:solidFill>
                <a:latin typeface="Verdana"/>
                <a:cs typeface="Verdana"/>
              </a:rPr>
              <a:t>Введён</a:t>
            </a:r>
            <a:r>
              <a:rPr sz="28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50" dirty="0">
                <a:solidFill>
                  <a:srgbClr val="003876"/>
                </a:solidFill>
                <a:latin typeface="Verdana"/>
                <a:cs typeface="Verdana"/>
              </a:rPr>
              <a:t>термин</a:t>
            </a:r>
            <a:endParaRPr sz="2800">
              <a:latin typeface="Verdana"/>
              <a:cs typeface="Verdana"/>
            </a:endParaRPr>
          </a:p>
          <a:p>
            <a:pPr marL="471170" marR="464820" indent="2540" algn="ctr">
              <a:lnSpc>
                <a:spcPct val="100000"/>
              </a:lnSpc>
            </a:pPr>
            <a:r>
              <a:rPr sz="2800" spc="-635" dirty="0">
                <a:solidFill>
                  <a:srgbClr val="003876"/>
                </a:solidFill>
                <a:latin typeface="Verdana"/>
                <a:cs typeface="Verdana"/>
              </a:rPr>
              <a:t>«</a:t>
            </a:r>
            <a:r>
              <a:rPr sz="2800" spc="-30" dirty="0">
                <a:solidFill>
                  <a:srgbClr val="003876"/>
                </a:solidFill>
                <a:latin typeface="Verdana"/>
                <a:cs typeface="Verdana"/>
              </a:rPr>
              <a:t>основная</a:t>
            </a:r>
            <a:r>
              <a:rPr sz="2800" spc="-16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15" dirty="0">
                <a:solidFill>
                  <a:srgbClr val="003876"/>
                </a:solidFill>
                <a:latin typeface="Verdana"/>
                <a:cs typeface="Verdana"/>
              </a:rPr>
              <a:t>дата  </a:t>
            </a:r>
            <a:r>
              <a:rPr sz="2800" spc="-10" dirty="0">
                <a:solidFill>
                  <a:srgbClr val="003876"/>
                </a:solidFill>
                <a:latin typeface="Verdana"/>
                <a:cs typeface="Verdana"/>
              </a:rPr>
              <a:t>пров</a:t>
            </a:r>
            <a:r>
              <a:rPr sz="2800" spc="-20" dirty="0">
                <a:solidFill>
                  <a:srgbClr val="003876"/>
                </a:solidFill>
                <a:latin typeface="Verdana"/>
                <a:cs typeface="Verdana"/>
              </a:rPr>
              <a:t>е</a:t>
            </a:r>
            <a:r>
              <a:rPr sz="2800" spc="-5" dirty="0">
                <a:solidFill>
                  <a:srgbClr val="003876"/>
                </a:solidFill>
                <a:latin typeface="Verdana"/>
                <a:cs typeface="Verdana"/>
              </a:rPr>
              <a:t>де</a:t>
            </a:r>
            <a:r>
              <a:rPr sz="2800" spc="-20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800" spc="-265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800" spc="-245" dirty="0">
                <a:solidFill>
                  <a:srgbClr val="003876"/>
                </a:solidFill>
                <a:latin typeface="Verdana"/>
                <a:cs typeface="Verdana"/>
              </a:rPr>
              <a:t>я</a:t>
            </a:r>
            <a:r>
              <a:rPr sz="2800" spc="-15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145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800" spc="120" dirty="0">
                <a:solidFill>
                  <a:srgbClr val="003876"/>
                </a:solidFill>
                <a:latin typeface="Verdana"/>
                <a:cs typeface="Verdana"/>
              </a:rPr>
              <a:t>С</a:t>
            </a:r>
            <a:r>
              <a:rPr sz="2800" spc="-235" dirty="0">
                <a:solidFill>
                  <a:srgbClr val="003876"/>
                </a:solidFill>
                <a:latin typeface="Verdana"/>
                <a:cs typeface="Verdana"/>
              </a:rPr>
              <a:t>(</a:t>
            </a:r>
            <a:r>
              <a:rPr sz="2800" spc="-170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800" spc="-125" dirty="0">
                <a:solidFill>
                  <a:srgbClr val="003876"/>
                </a:solidFill>
                <a:latin typeface="Verdana"/>
                <a:cs typeface="Verdana"/>
              </a:rPr>
              <a:t>)</a:t>
            </a:r>
            <a:r>
              <a:rPr sz="2800" spc="-620" dirty="0">
                <a:solidFill>
                  <a:srgbClr val="003876"/>
                </a:solidFill>
                <a:latin typeface="Verdana"/>
                <a:cs typeface="Verdana"/>
              </a:rPr>
              <a:t>»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266431" y="3695700"/>
            <a:ext cx="4392295" cy="2872740"/>
          </a:xfrm>
          <a:prstGeom prst="rect">
            <a:avLst/>
          </a:prstGeom>
          <a:solidFill>
            <a:srgbClr val="E3E3E3"/>
          </a:solidFill>
        </p:spPr>
        <p:txBody>
          <a:bodyPr vert="horz" wrap="square" lIns="0" tIns="148590" rIns="0" bIns="0" rtlCol="0">
            <a:spAutoFit/>
          </a:bodyPr>
          <a:lstStyle/>
          <a:p>
            <a:pPr marL="749300" marR="742950" algn="ctr">
              <a:lnSpc>
                <a:spcPct val="100000"/>
              </a:lnSpc>
              <a:spcBef>
                <a:spcPts val="1170"/>
              </a:spcBef>
            </a:pPr>
            <a:r>
              <a:rPr sz="2800" spc="-125" dirty="0">
                <a:solidFill>
                  <a:srgbClr val="003876"/>
                </a:solidFill>
                <a:latin typeface="Verdana"/>
                <a:cs typeface="Verdana"/>
              </a:rPr>
              <a:t>Заявл</a:t>
            </a:r>
            <a:r>
              <a:rPr sz="2800" spc="-130" dirty="0">
                <a:solidFill>
                  <a:srgbClr val="003876"/>
                </a:solidFill>
                <a:latin typeface="Verdana"/>
                <a:cs typeface="Verdana"/>
              </a:rPr>
              <a:t>е</a:t>
            </a:r>
            <a:r>
              <a:rPr sz="2800" spc="-215" dirty="0">
                <a:solidFill>
                  <a:srgbClr val="003876"/>
                </a:solidFill>
                <a:latin typeface="Verdana"/>
                <a:cs typeface="Verdana"/>
              </a:rPr>
              <a:t>ни</a:t>
            </a:r>
            <a:r>
              <a:rPr sz="2800" spc="-200" dirty="0">
                <a:solidFill>
                  <a:srgbClr val="003876"/>
                </a:solidFill>
                <a:latin typeface="Verdana"/>
                <a:cs typeface="Verdana"/>
              </a:rPr>
              <a:t>я</a:t>
            </a:r>
            <a:r>
              <a:rPr sz="2800" spc="-17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30" dirty="0">
                <a:solidFill>
                  <a:srgbClr val="003876"/>
                </a:solidFill>
                <a:latin typeface="Verdana"/>
                <a:cs typeface="Verdana"/>
              </a:rPr>
              <a:t>могут  </a:t>
            </a:r>
            <a:r>
              <a:rPr sz="2800" spc="-75" dirty="0">
                <a:solidFill>
                  <a:srgbClr val="003876"/>
                </a:solidFill>
                <a:latin typeface="Verdana"/>
                <a:cs typeface="Verdana"/>
              </a:rPr>
              <a:t>подаваться</a:t>
            </a:r>
            <a:endParaRPr sz="2800">
              <a:latin typeface="Verdana"/>
              <a:cs typeface="Verdana"/>
            </a:endParaRPr>
          </a:p>
          <a:p>
            <a:pPr marL="471805" marR="466725" algn="ctr">
              <a:lnSpc>
                <a:spcPct val="100000"/>
              </a:lnSpc>
            </a:pPr>
            <a:r>
              <a:rPr sz="2800" spc="-75" dirty="0">
                <a:solidFill>
                  <a:srgbClr val="003876"/>
                </a:solidFill>
                <a:latin typeface="Verdana"/>
                <a:cs typeface="Verdana"/>
              </a:rPr>
              <a:t>обу</a:t>
            </a:r>
            <a:r>
              <a:rPr sz="2800" spc="-70" dirty="0">
                <a:solidFill>
                  <a:srgbClr val="003876"/>
                </a:solidFill>
                <a:latin typeface="Verdana"/>
                <a:cs typeface="Verdana"/>
              </a:rPr>
              <a:t>ч</a:t>
            </a:r>
            <a:r>
              <a:rPr sz="2800" spc="145" dirty="0">
                <a:solidFill>
                  <a:srgbClr val="003876"/>
                </a:solidFill>
                <a:latin typeface="Verdana"/>
                <a:cs typeface="Verdana"/>
              </a:rPr>
              <a:t>ающим</a:t>
            </a:r>
            <a:r>
              <a:rPr sz="2800" spc="135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800" spc="-125" dirty="0">
                <a:solidFill>
                  <a:srgbClr val="003876"/>
                </a:solidFill>
                <a:latin typeface="Verdana"/>
                <a:cs typeface="Verdana"/>
              </a:rPr>
              <a:t>ся,</a:t>
            </a:r>
            <a:r>
              <a:rPr sz="2800" spc="-204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65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800" spc="-229" dirty="0">
                <a:solidFill>
                  <a:srgbClr val="003876"/>
                </a:solidFill>
                <a:latin typeface="Verdana"/>
                <a:cs typeface="Verdana"/>
              </a:rPr>
              <a:t>х  </a:t>
            </a:r>
            <a:r>
              <a:rPr sz="2800" spc="-20" dirty="0">
                <a:solidFill>
                  <a:srgbClr val="003876"/>
                </a:solidFill>
                <a:latin typeface="Verdana"/>
                <a:cs typeface="Verdana"/>
              </a:rPr>
              <a:t>родителями </a:t>
            </a:r>
            <a:r>
              <a:rPr sz="2800" spc="-114" dirty="0">
                <a:solidFill>
                  <a:srgbClr val="003876"/>
                </a:solidFill>
                <a:latin typeface="Verdana"/>
                <a:cs typeface="Verdana"/>
              </a:rPr>
              <a:t>или </a:t>
            </a:r>
            <a:r>
              <a:rPr sz="2800" spc="-11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003876"/>
                </a:solidFill>
                <a:latin typeface="Verdana"/>
                <a:cs typeface="Verdana"/>
              </a:rPr>
              <a:t>уполномоченными </a:t>
            </a:r>
            <a:r>
              <a:rPr sz="2800" spc="-969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65" dirty="0">
                <a:solidFill>
                  <a:srgbClr val="003876"/>
                </a:solidFill>
                <a:latin typeface="Verdana"/>
                <a:cs typeface="Verdana"/>
              </a:rPr>
              <a:t>лицами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266431" y="7048500"/>
            <a:ext cx="4392295" cy="2438400"/>
          </a:xfrm>
          <a:prstGeom prst="rect">
            <a:avLst/>
          </a:prstGeom>
          <a:solidFill>
            <a:srgbClr val="E3E3E3"/>
          </a:solidFill>
        </p:spPr>
        <p:txBody>
          <a:bodyPr vert="horz" wrap="square" lIns="0" tIns="360045" rIns="0" bIns="0" rtlCol="0">
            <a:spAutoFit/>
          </a:bodyPr>
          <a:lstStyle/>
          <a:p>
            <a:pPr marL="1287145">
              <a:lnSpc>
                <a:spcPct val="100000"/>
              </a:lnSpc>
              <a:spcBef>
                <a:spcPts val="2835"/>
              </a:spcBef>
            </a:pPr>
            <a:r>
              <a:rPr sz="2800" b="1" spc="5" dirty="0">
                <a:solidFill>
                  <a:srgbClr val="F65E09"/>
                </a:solidFill>
                <a:latin typeface="Tahoma"/>
                <a:cs typeface="Tahoma"/>
              </a:rPr>
              <a:t>Комиссии</a:t>
            </a:r>
            <a:endParaRPr sz="2800">
              <a:latin typeface="Tahoma"/>
              <a:cs typeface="Tahoma"/>
            </a:endParaRPr>
          </a:p>
          <a:p>
            <a:pPr marL="598170" marR="593090" indent="164465">
              <a:lnSpc>
                <a:spcPct val="100000"/>
              </a:lnSpc>
            </a:pPr>
            <a:r>
              <a:rPr sz="2800" b="1" spc="-40" dirty="0">
                <a:solidFill>
                  <a:srgbClr val="F65E09"/>
                </a:solidFill>
                <a:latin typeface="Tahoma"/>
                <a:cs typeface="Tahoma"/>
              </a:rPr>
              <a:t>по </a:t>
            </a:r>
            <a:r>
              <a:rPr sz="2800" b="1" spc="-55" dirty="0">
                <a:solidFill>
                  <a:srgbClr val="F65E09"/>
                </a:solidFill>
                <a:latin typeface="Tahoma"/>
                <a:cs typeface="Tahoma"/>
              </a:rPr>
              <a:t>организации </a:t>
            </a:r>
            <a:r>
              <a:rPr sz="2800" b="1" spc="-50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800" b="1" spc="-150" dirty="0">
                <a:solidFill>
                  <a:srgbClr val="F65E09"/>
                </a:solidFill>
                <a:latin typeface="Tahoma"/>
                <a:cs typeface="Tahoma"/>
              </a:rPr>
              <a:t>и</a:t>
            </a:r>
            <a:r>
              <a:rPr sz="2800" b="1" spc="-40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800" b="1" spc="-5" dirty="0">
                <a:solidFill>
                  <a:srgbClr val="F65E09"/>
                </a:solidFill>
                <a:latin typeface="Tahoma"/>
                <a:cs typeface="Tahoma"/>
              </a:rPr>
              <a:t>прове</a:t>
            </a:r>
            <a:r>
              <a:rPr sz="2800" b="1" spc="5" dirty="0">
                <a:solidFill>
                  <a:srgbClr val="F65E09"/>
                </a:solidFill>
                <a:latin typeface="Tahoma"/>
                <a:cs typeface="Tahoma"/>
              </a:rPr>
              <a:t>р</a:t>
            </a:r>
            <a:r>
              <a:rPr sz="2800" b="1" spc="-35" dirty="0">
                <a:solidFill>
                  <a:srgbClr val="F65E09"/>
                </a:solidFill>
                <a:latin typeface="Tahoma"/>
                <a:cs typeface="Tahoma"/>
              </a:rPr>
              <a:t>к</a:t>
            </a:r>
            <a:r>
              <a:rPr sz="2800" b="1" spc="-30" dirty="0">
                <a:solidFill>
                  <a:srgbClr val="F65E09"/>
                </a:solidFill>
                <a:latin typeface="Tahoma"/>
                <a:cs typeface="Tahoma"/>
              </a:rPr>
              <a:t>е</a:t>
            </a:r>
            <a:r>
              <a:rPr sz="2800" b="1" spc="-40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800" b="1" spc="30" dirty="0">
                <a:solidFill>
                  <a:srgbClr val="F65E09"/>
                </a:solidFill>
                <a:latin typeface="Tahoma"/>
                <a:cs typeface="Tahoma"/>
              </a:rPr>
              <a:t>ИС</a:t>
            </a:r>
            <a:r>
              <a:rPr sz="2800" b="1" spc="-225" dirty="0">
                <a:solidFill>
                  <a:srgbClr val="F65E09"/>
                </a:solidFill>
                <a:latin typeface="Tahoma"/>
                <a:cs typeface="Tahoma"/>
              </a:rPr>
              <a:t>(И)</a:t>
            </a:r>
            <a:endParaRPr sz="2800">
              <a:latin typeface="Tahoma"/>
              <a:cs typeface="Tahoma"/>
            </a:endParaRPr>
          </a:p>
          <a:p>
            <a:pPr marL="851535">
              <a:lnSpc>
                <a:spcPct val="100000"/>
              </a:lnSpc>
            </a:pPr>
            <a:r>
              <a:rPr sz="2800" b="1" spc="25" dirty="0">
                <a:solidFill>
                  <a:srgbClr val="F65E09"/>
                </a:solidFill>
                <a:latin typeface="Tahoma"/>
                <a:cs typeface="Tahoma"/>
              </a:rPr>
              <a:t>создаются</a:t>
            </a:r>
            <a:r>
              <a:rPr sz="2800" b="1" spc="-55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800" b="1" spc="190" dirty="0">
                <a:solidFill>
                  <a:srgbClr val="F65E09"/>
                </a:solidFill>
                <a:latin typeface="Tahoma"/>
                <a:cs typeface="Tahoma"/>
              </a:rPr>
              <a:t>ОО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600431" y="3695700"/>
            <a:ext cx="4392295" cy="2872740"/>
          </a:xfrm>
          <a:prstGeom prst="rect">
            <a:avLst/>
          </a:prstGeom>
          <a:solidFill>
            <a:srgbClr val="E3E3E3"/>
          </a:solidFill>
        </p:spPr>
        <p:txBody>
          <a:bodyPr vert="horz" wrap="square" lIns="0" tIns="148590" rIns="0" bIns="0" rtlCol="0">
            <a:spAutoFit/>
          </a:bodyPr>
          <a:lstStyle/>
          <a:p>
            <a:pPr marL="362585" marR="354965" algn="ctr">
              <a:lnSpc>
                <a:spcPct val="100000"/>
              </a:lnSpc>
              <a:spcBef>
                <a:spcPts val="1170"/>
              </a:spcBef>
            </a:pPr>
            <a:r>
              <a:rPr sz="2800" spc="-95" dirty="0">
                <a:solidFill>
                  <a:srgbClr val="003876"/>
                </a:solidFill>
                <a:latin typeface="Verdana"/>
                <a:cs typeface="Verdana"/>
              </a:rPr>
              <a:t>Введён</a:t>
            </a:r>
            <a:r>
              <a:rPr sz="28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265" dirty="0">
                <a:solidFill>
                  <a:srgbClr val="003876"/>
                </a:solidFill>
                <a:latin typeface="Verdana"/>
                <a:cs typeface="Verdana"/>
              </a:rPr>
              <a:t>явный</a:t>
            </a:r>
            <a:r>
              <a:rPr sz="2800" spc="-21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285" dirty="0">
                <a:solidFill>
                  <a:srgbClr val="003876"/>
                </a:solidFill>
                <a:latin typeface="Verdana"/>
                <a:cs typeface="Verdana"/>
              </a:rPr>
              <a:t>з</a:t>
            </a:r>
            <a:r>
              <a:rPr sz="2800" spc="100" dirty="0">
                <a:solidFill>
                  <a:srgbClr val="003876"/>
                </a:solidFill>
                <a:latin typeface="Verdana"/>
                <a:cs typeface="Verdana"/>
              </a:rPr>
              <a:t>апр</a:t>
            </a:r>
            <a:r>
              <a:rPr sz="2800" spc="85" dirty="0">
                <a:solidFill>
                  <a:srgbClr val="003876"/>
                </a:solidFill>
                <a:latin typeface="Verdana"/>
                <a:cs typeface="Verdana"/>
              </a:rPr>
              <a:t>е</a:t>
            </a:r>
            <a:r>
              <a:rPr sz="2800" spc="-260" dirty="0">
                <a:solidFill>
                  <a:srgbClr val="003876"/>
                </a:solidFill>
                <a:latin typeface="Verdana"/>
                <a:cs typeface="Verdana"/>
              </a:rPr>
              <a:t>т  </a:t>
            </a:r>
            <a:r>
              <a:rPr sz="2800" spc="55" dirty="0">
                <a:solidFill>
                  <a:srgbClr val="003876"/>
                </a:solidFill>
                <a:latin typeface="Verdana"/>
                <a:cs typeface="Verdana"/>
              </a:rPr>
              <a:t>на</a:t>
            </a:r>
            <a:r>
              <a:rPr sz="2800" spc="-204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70" dirty="0">
                <a:solidFill>
                  <a:srgbClr val="003876"/>
                </a:solidFill>
                <a:latin typeface="Verdana"/>
                <a:cs typeface="Verdana"/>
              </a:rPr>
              <a:t>пользование</a:t>
            </a:r>
            <a:endParaRPr sz="2800">
              <a:latin typeface="Verdana"/>
              <a:cs typeface="Verdana"/>
            </a:endParaRPr>
          </a:p>
          <a:p>
            <a:pPr marL="922019" marR="913765" indent="2540" algn="ctr">
              <a:lnSpc>
                <a:spcPct val="100000"/>
              </a:lnSpc>
            </a:pPr>
            <a:r>
              <a:rPr sz="2800" spc="30" dirty="0">
                <a:solidFill>
                  <a:srgbClr val="003876"/>
                </a:solidFill>
                <a:latin typeface="Verdana"/>
                <a:cs typeface="Verdana"/>
              </a:rPr>
              <a:t>текстами </a:t>
            </a:r>
            <a:r>
              <a:rPr sz="2800" spc="3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45" dirty="0">
                <a:solidFill>
                  <a:srgbClr val="003876"/>
                </a:solidFill>
                <a:latin typeface="Verdana"/>
                <a:cs typeface="Verdana"/>
              </a:rPr>
              <a:t>прои</a:t>
            </a:r>
            <a:r>
              <a:rPr sz="2800" spc="-20" dirty="0">
                <a:solidFill>
                  <a:srgbClr val="003876"/>
                </a:solidFill>
                <a:latin typeface="Verdana"/>
                <a:cs typeface="Verdana"/>
              </a:rPr>
              <a:t>з</a:t>
            </a:r>
            <a:r>
              <a:rPr sz="2800" spc="-30" dirty="0">
                <a:solidFill>
                  <a:srgbClr val="003876"/>
                </a:solidFill>
                <a:latin typeface="Verdana"/>
                <a:cs typeface="Verdana"/>
              </a:rPr>
              <a:t>вед</a:t>
            </a:r>
            <a:r>
              <a:rPr sz="2800" spc="-45" dirty="0">
                <a:solidFill>
                  <a:srgbClr val="003876"/>
                </a:solidFill>
                <a:latin typeface="Verdana"/>
                <a:cs typeface="Verdana"/>
              </a:rPr>
              <a:t>е</a:t>
            </a:r>
            <a:r>
              <a:rPr sz="2800" spc="-90" dirty="0">
                <a:solidFill>
                  <a:srgbClr val="003876"/>
                </a:solidFill>
                <a:latin typeface="Verdana"/>
                <a:cs typeface="Verdana"/>
              </a:rPr>
              <a:t>ний</a:t>
            </a:r>
            <a:endParaRPr sz="2800">
              <a:latin typeface="Verdana"/>
              <a:cs typeface="Verdana"/>
            </a:endParaRPr>
          </a:p>
          <a:p>
            <a:pPr marL="659765" marR="652780" algn="ctr">
              <a:lnSpc>
                <a:spcPct val="100000"/>
              </a:lnSpc>
              <a:tabLst>
                <a:tab pos="1075690" algn="l"/>
              </a:tabLst>
            </a:pPr>
            <a:r>
              <a:rPr sz="2800" spc="-70" dirty="0">
                <a:solidFill>
                  <a:srgbClr val="003876"/>
                </a:solidFill>
                <a:latin typeface="Verdana"/>
                <a:cs typeface="Verdana"/>
              </a:rPr>
              <a:t>и	</a:t>
            </a:r>
            <a:r>
              <a:rPr sz="2800" spc="30" dirty="0">
                <a:solidFill>
                  <a:srgbClr val="003876"/>
                </a:solidFill>
                <a:latin typeface="Verdana"/>
                <a:cs typeface="Verdana"/>
              </a:rPr>
              <a:t>собстве</a:t>
            </a:r>
            <a:r>
              <a:rPr sz="2800" spc="20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800" spc="-210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800" spc="-270" dirty="0">
                <a:solidFill>
                  <a:srgbClr val="003876"/>
                </a:solidFill>
                <a:latin typeface="Verdana"/>
                <a:cs typeface="Verdana"/>
              </a:rPr>
              <a:t>ы</a:t>
            </a:r>
            <a:r>
              <a:rPr sz="2800" spc="165" dirty="0">
                <a:solidFill>
                  <a:srgbClr val="003876"/>
                </a:solidFill>
                <a:latin typeface="Verdana"/>
                <a:cs typeface="Verdana"/>
              </a:rPr>
              <a:t>ми  </a:t>
            </a:r>
            <a:r>
              <a:rPr sz="2800" spc="30" dirty="0">
                <a:solidFill>
                  <a:srgbClr val="003876"/>
                </a:solidFill>
                <a:latin typeface="Verdana"/>
                <a:cs typeface="Verdana"/>
              </a:rPr>
              <a:t>словарями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914333" y="782671"/>
            <a:ext cx="14377669" cy="8444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5400" b="1" spc="-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5400" b="1" spc="-2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sz="5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</a:t>
            </a:r>
            <a:r>
              <a:rPr sz="5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sz="5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вое</a:t>
            </a:r>
            <a:r>
              <a:rPr sz="5400" b="1" spc="-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</a:t>
            </a:r>
            <a:r>
              <a:rPr sz="54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sz="5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инени</a:t>
            </a:r>
            <a:r>
              <a:rPr sz="5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sz="5400" b="1" spc="-3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3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5400" b="1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изл</a:t>
            </a:r>
            <a:r>
              <a:rPr sz="5400" b="1" spc="-1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sz="5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жение)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761" y="2390394"/>
            <a:ext cx="0" cy="741680"/>
          </a:xfrm>
          <a:custGeom>
            <a:avLst/>
            <a:gdLst/>
            <a:ahLst/>
            <a:cxnLst/>
            <a:rect l="l" t="t" r="r" b="b"/>
            <a:pathLst>
              <a:path h="741680">
                <a:moveTo>
                  <a:pt x="0" y="0"/>
                </a:moveTo>
                <a:lnTo>
                  <a:pt x="0" y="74129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42822" y="2312670"/>
            <a:ext cx="5906135" cy="0"/>
          </a:xfrm>
          <a:custGeom>
            <a:avLst/>
            <a:gdLst/>
            <a:ahLst/>
            <a:cxnLst/>
            <a:rect l="l" t="t" r="r" b="b"/>
            <a:pathLst>
              <a:path w="5906134">
                <a:moveTo>
                  <a:pt x="0" y="0"/>
                </a:moveTo>
                <a:lnTo>
                  <a:pt x="5906134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601961" y="2510789"/>
            <a:ext cx="0" cy="728345"/>
          </a:xfrm>
          <a:custGeom>
            <a:avLst/>
            <a:gdLst/>
            <a:ahLst/>
            <a:cxnLst/>
            <a:rect l="l" t="t" r="r" b="b"/>
            <a:pathLst>
              <a:path h="728344">
                <a:moveTo>
                  <a:pt x="0" y="0"/>
                </a:moveTo>
                <a:lnTo>
                  <a:pt x="0" y="727963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678161" y="2434589"/>
            <a:ext cx="5638800" cy="0"/>
          </a:xfrm>
          <a:custGeom>
            <a:avLst/>
            <a:gdLst/>
            <a:ahLst/>
            <a:cxnLst/>
            <a:rect l="l" t="t" r="r" b="b"/>
            <a:pathLst>
              <a:path w="5638800">
                <a:moveTo>
                  <a:pt x="0" y="0"/>
                </a:moveTo>
                <a:lnTo>
                  <a:pt x="5638800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438400" y="752435"/>
            <a:ext cx="13865606" cy="8444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400" b="1" spc="-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5400" b="1" spc="-2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sz="5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</a:t>
            </a:r>
            <a:r>
              <a:rPr sz="5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sz="5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вое</a:t>
            </a:r>
            <a:r>
              <a:rPr sz="5400" b="1" spc="-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</a:t>
            </a:r>
            <a:r>
              <a:rPr sz="54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sz="5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инени</a:t>
            </a:r>
            <a:r>
              <a:rPr sz="5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sz="5400" b="1" spc="-3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3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5400" b="1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изл</a:t>
            </a:r>
            <a:r>
              <a:rPr sz="5400" b="1" spc="-1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sz="5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жение)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450339" y="2512313"/>
            <a:ext cx="143637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310" dirty="0">
                <a:solidFill>
                  <a:srgbClr val="3BA7B6"/>
                </a:solidFill>
                <a:latin typeface="Tahoma"/>
                <a:cs typeface="Tahoma"/>
              </a:rPr>
              <a:t>Было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09429" y="2512313"/>
            <a:ext cx="179387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90" dirty="0">
                <a:solidFill>
                  <a:srgbClr val="3BA7B6"/>
                </a:solidFill>
                <a:latin typeface="Tahoma"/>
                <a:cs typeface="Tahoma"/>
              </a:rPr>
              <a:t>Стало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996663" y="9132519"/>
            <a:ext cx="48260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240" dirty="0">
                <a:solidFill>
                  <a:srgbClr val="003876"/>
                </a:solidFill>
                <a:latin typeface="Tahoma"/>
                <a:cs typeface="Tahoma"/>
              </a:rPr>
              <a:t>12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28800" y="3695700"/>
            <a:ext cx="4392295" cy="1447800"/>
          </a:xfrm>
          <a:prstGeom prst="rect">
            <a:avLst/>
          </a:prstGeom>
          <a:solidFill>
            <a:srgbClr val="E3E3E3"/>
          </a:solidFill>
        </p:spPr>
        <p:txBody>
          <a:bodyPr vert="horz" wrap="square" lIns="0" tIns="289560" rIns="0" bIns="0" rtlCol="0">
            <a:spAutoFit/>
          </a:bodyPr>
          <a:lstStyle/>
          <a:p>
            <a:pPr marL="1207135" marR="738505" indent="-463550">
              <a:lnSpc>
                <a:spcPct val="100000"/>
              </a:lnSpc>
              <a:spcBef>
                <a:spcPts val="2280"/>
              </a:spcBef>
            </a:pPr>
            <a:r>
              <a:rPr sz="2800" spc="-85" dirty="0">
                <a:solidFill>
                  <a:srgbClr val="003876"/>
                </a:solidFill>
                <a:latin typeface="Verdana"/>
                <a:cs typeface="Verdana"/>
              </a:rPr>
              <a:t>Перва</a:t>
            </a:r>
            <a:r>
              <a:rPr sz="2800" spc="-75" dirty="0">
                <a:solidFill>
                  <a:srgbClr val="003876"/>
                </a:solidFill>
                <a:latin typeface="Verdana"/>
                <a:cs typeface="Verdana"/>
              </a:rPr>
              <a:t>я</a:t>
            </a:r>
            <a:r>
              <a:rPr sz="2800" spc="-19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45" dirty="0">
                <a:solidFill>
                  <a:srgbClr val="003876"/>
                </a:solidFill>
                <a:latin typeface="Verdana"/>
                <a:cs typeface="Verdana"/>
              </a:rPr>
              <a:t>рабо</a:t>
            </a:r>
            <a:r>
              <a:rPr sz="2800" spc="55" dirty="0">
                <a:solidFill>
                  <a:srgbClr val="003876"/>
                </a:solidFill>
                <a:latin typeface="Verdana"/>
                <a:cs typeface="Verdana"/>
              </a:rPr>
              <a:t>ч</a:t>
            </a:r>
            <a:r>
              <a:rPr sz="2800" spc="-90" dirty="0">
                <a:solidFill>
                  <a:srgbClr val="003876"/>
                </a:solidFill>
                <a:latin typeface="Verdana"/>
                <a:cs typeface="Verdana"/>
              </a:rPr>
              <a:t>ая  </a:t>
            </a:r>
            <a:r>
              <a:rPr sz="2800" spc="160" dirty="0">
                <a:solidFill>
                  <a:srgbClr val="003876"/>
                </a:solidFill>
                <a:latin typeface="Verdana"/>
                <a:cs typeface="Verdana"/>
              </a:rPr>
              <a:t>среда</a:t>
            </a:r>
            <a:r>
              <a:rPr sz="2800" spc="-204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100" dirty="0">
                <a:solidFill>
                  <a:srgbClr val="003876"/>
                </a:solidFill>
                <a:latin typeface="Verdana"/>
                <a:cs typeface="Verdana"/>
              </a:rPr>
              <a:t>мая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28800" y="5753100"/>
            <a:ext cx="6781800" cy="3710940"/>
          </a:xfrm>
          <a:prstGeom prst="rect">
            <a:avLst/>
          </a:prstGeom>
          <a:solidFill>
            <a:srgbClr val="E3E3E3"/>
          </a:solidFill>
        </p:spPr>
        <p:txBody>
          <a:bodyPr vert="horz" wrap="square" lIns="0" tIns="2095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65"/>
              </a:spcBef>
            </a:pPr>
            <a:r>
              <a:rPr sz="2400" spc="5" dirty="0">
                <a:latin typeface="Verdana"/>
                <a:cs typeface="Verdana"/>
              </a:rPr>
              <a:t>Прове</a:t>
            </a:r>
            <a:r>
              <a:rPr sz="2400" dirty="0">
                <a:latin typeface="Verdana"/>
                <a:cs typeface="Verdana"/>
              </a:rPr>
              <a:t>р</a:t>
            </a:r>
            <a:r>
              <a:rPr sz="2400" spc="-10" dirty="0">
                <a:latin typeface="Verdana"/>
                <a:cs typeface="Verdana"/>
              </a:rPr>
              <a:t>ка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110" dirty="0">
                <a:latin typeface="Verdana"/>
                <a:cs typeface="Verdana"/>
              </a:rPr>
              <a:t>итогово</a:t>
            </a:r>
            <a:r>
              <a:rPr sz="2400" spc="-95" dirty="0">
                <a:latin typeface="Verdana"/>
                <a:cs typeface="Verdana"/>
              </a:rPr>
              <a:t>г</a:t>
            </a:r>
            <a:r>
              <a:rPr sz="2400" spc="114" dirty="0">
                <a:latin typeface="Verdana"/>
                <a:cs typeface="Verdana"/>
              </a:rPr>
              <a:t>о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60" dirty="0">
                <a:latin typeface="Verdana"/>
                <a:cs typeface="Verdana"/>
              </a:rPr>
              <a:t>сочинения</a:t>
            </a:r>
            <a:endParaRPr sz="2400" dirty="0">
              <a:latin typeface="Verdana"/>
              <a:cs typeface="Verdana"/>
            </a:endParaRPr>
          </a:p>
          <a:p>
            <a:pPr marL="91440" marR="140970">
              <a:lnSpc>
                <a:spcPct val="100000"/>
              </a:lnSpc>
              <a:spcBef>
                <a:spcPts val="5"/>
              </a:spcBef>
            </a:pPr>
            <a:r>
              <a:rPr sz="2400" spc="-105" dirty="0">
                <a:latin typeface="Verdana"/>
                <a:cs typeface="Verdana"/>
              </a:rPr>
              <a:t>(изло</a:t>
            </a:r>
            <a:r>
              <a:rPr sz="2400" spc="-135" dirty="0">
                <a:latin typeface="Verdana"/>
                <a:cs typeface="Verdana"/>
              </a:rPr>
              <a:t>ж</a:t>
            </a:r>
            <a:r>
              <a:rPr sz="2400" spc="-130" dirty="0">
                <a:latin typeface="Verdana"/>
                <a:cs typeface="Verdana"/>
              </a:rPr>
              <a:t>ения)</a:t>
            </a:r>
            <a:r>
              <a:rPr sz="2400" spc="434" dirty="0">
                <a:latin typeface="Verdana"/>
                <a:cs typeface="Verdana"/>
              </a:rPr>
              <a:t>…</a:t>
            </a:r>
            <a:r>
              <a:rPr sz="2400" spc="-165" dirty="0">
                <a:latin typeface="Verdana"/>
                <a:cs typeface="Verdana"/>
              </a:rPr>
              <a:t> </a:t>
            </a:r>
            <a:r>
              <a:rPr sz="2400" spc="-25" dirty="0">
                <a:latin typeface="Verdana"/>
                <a:cs typeface="Verdana"/>
              </a:rPr>
              <a:t>з</a:t>
            </a:r>
            <a:r>
              <a:rPr sz="2400" spc="-20" dirty="0">
                <a:latin typeface="Verdana"/>
                <a:cs typeface="Verdana"/>
              </a:rPr>
              <a:t>а</a:t>
            </a:r>
            <a:r>
              <a:rPr sz="2400" spc="25" dirty="0">
                <a:latin typeface="Verdana"/>
                <a:cs typeface="Verdana"/>
              </a:rPr>
              <a:t>вершает</a:t>
            </a:r>
            <a:r>
              <a:rPr sz="2400" spc="-55" dirty="0">
                <a:latin typeface="Verdana"/>
                <a:cs typeface="Verdana"/>
              </a:rPr>
              <a:t>ся</a:t>
            </a:r>
            <a:r>
              <a:rPr sz="2400" spc="-204" dirty="0">
                <a:latin typeface="Verdana"/>
                <a:cs typeface="Verdana"/>
              </a:rPr>
              <a:t> </a:t>
            </a:r>
            <a:r>
              <a:rPr sz="2400" spc="10" dirty="0">
                <a:latin typeface="Verdana"/>
                <a:cs typeface="Verdana"/>
              </a:rPr>
              <a:t>н</a:t>
            </a:r>
            <a:r>
              <a:rPr sz="2400" spc="15" dirty="0">
                <a:latin typeface="Verdana"/>
                <a:cs typeface="Verdana"/>
              </a:rPr>
              <a:t>е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85" dirty="0">
                <a:latin typeface="Verdana"/>
                <a:cs typeface="Verdana"/>
              </a:rPr>
              <a:t>по</a:t>
            </a:r>
            <a:r>
              <a:rPr sz="2400" spc="-65" dirty="0">
                <a:latin typeface="Verdana"/>
                <a:cs typeface="Verdana"/>
              </a:rPr>
              <a:t>з</a:t>
            </a:r>
            <a:r>
              <a:rPr sz="2400" spc="25" dirty="0">
                <a:latin typeface="Verdana"/>
                <a:cs typeface="Verdana"/>
              </a:rPr>
              <a:t>днее  </a:t>
            </a:r>
            <a:r>
              <a:rPr sz="2400" spc="70" dirty="0">
                <a:latin typeface="Verdana"/>
                <a:cs typeface="Verdana"/>
              </a:rPr>
              <a:t>чем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40" dirty="0">
                <a:latin typeface="Verdana"/>
                <a:cs typeface="Verdana"/>
              </a:rPr>
              <a:t>через</a:t>
            </a:r>
            <a:r>
              <a:rPr sz="2400" spc="-185" dirty="0">
                <a:latin typeface="Verdana"/>
                <a:cs typeface="Verdana"/>
              </a:rPr>
              <a:t> </a:t>
            </a:r>
            <a:r>
              <a:rPr sz="2400" b="1" spc="65" dirty="0">
                <a:latin typeface="Tahoma"/>
                <a:cs typeface="Tahoma"/>
              </a:rPr>
              <a:t>семь</a:t>
            </a:r>
            <a:r>
              <a:rPr sz="2400" b="1" spc="-35" dirty="0">
                <a:latin typeface="Tahoma"/>
                <a:cs typeface="Tahoma"/>
              </a:rPr>
              <a:t> </a:t>
            </a:r>
            <a:r>
              <a:rPr sz="2400" b="1" spc="-50" dirty="0">
                <a:latin typeface="Tahoma"/>
                <a:cs typeface="Tahoma"/>
              </a:rPr>
              <a:t>календарны</a:t>
            </a:r>
            <a:r>
              <a:rPr sz="2400" b="1" spc="-40" dirty="0">
                <a:latin typeface="Tahoma"/>
                <a:cs typeface="Tahoma"/>
              </a:rPr>
              <a:t>х</a:t>
            </a:r>
            <a:r>
              <a:rPr sz="2400" b="1" spc="-20" dirty="0">
                <a:latin typeface="Tahoma"/>
                <a:cs typeface="Tahoma"/>
              </a:rPr>
              <a:t> </a:t>
            </a:r>
            <a:r>
              <a:rPr sz="2400" b="1" spc="-35" dirty="0">
                <a:latin typeface="Tahoma"/>
                <a:cs typeface="Tahoma"/>
              </a:rPr>
              <a:t>дней</a:t>
            </a:r>
            <a:r>
              <a:rPr sz="2400" b="1" spc="-25" dirty="0">
                <a:latin typeface="Tahoma"/>
                <a:cs typeface="Tahoma"/>
              </a:rPr>
              <a:t> </a:t>
            </a:r>
            <a:r>
              <a:rPr sz="2400" spc="270" dirty="0">
                <a:latin typeface="Verdana"/>
                <a:cs typeface="Verdana"/>
              </a:rPr>
              <a:t>с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45" dirty="0">
                <a:latin typeface="Verdana"/>
                <a:cs typeface="Verdana"/>
              </a:rPr>
              <a:t>да</a:t>
            </a:r>
            <a:r>
              <a:rPr sz="2400" spc="-30" dirty="0">
                <a:latin typeface="Verdana"/>
                <a:cs typeface="Verdana"/>
              </a:rPr>
              <a:t>т</a:t>
            </a:r>
            <a:r>
              <a:rPr sz="2400" spc="-190" dirty="0">
                <a:latin typeface="Verdana"/>
                <a:cs typeface="Verdana"/>
              </a:rPr>
              <a:t>ы  </a:t>
            </a:r>
            <a:r>
              <a:rPr sz="2400" spc="-10" dirty="0">
                <a:latin typeface="Verdana"/>
                <a:cs typeface="Verdana"/>
              </a:rPr>
              <a:t>проведе</a:t>
            </a:r>
            <a:r>
              <a:rPr sz="2400" dirty="0">
                <a:latin typeface="Verdana"/>
                <a:cs typeface="Verdana"/>
              </a:rPr>
              <a:t>н</a:t>
            </a:r>
            <a:r>
              <a:rPr sz="2400" spc="-229" dirty="0">
                <a:latin typeface="Verdana"/>
                <a:cs typeface="Verdana"/>
              </a:rPr>
              <a:t>и</a:t>
            </a:r>
            <a:r>
              <a:rPr sz="2400" spc="-210" dirty="0">
                <a:latin typeface="Verdana"/>
                <a:cs typeface="Verdana"/>
              </a:rPr>
              <a:t>я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85" dirty="0">
                <a:latin typeface="Verdana"/>
                <a:cs typeface="Verdana"/>
              </a:rPr>
              <a:t>итогового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60" dirty="0">
                <a:latin typeface="Verdana"/>
                <a:cs typeface="Verdana"/>
              </a:rPr>
              <a:t>сочинения</a:t>
            </a:r>
            <a:endParaRPr sz="2400" dirty="0">
              <a:latin typeface="Verdana"/>
              <a:cs typeface="Verdana"/>
            </a:endParaRPr>
          </a:p>
          <a:p>
            <a:pPr marL="91440">
              <a:lnSpc>
                <a:spcPct val="100000"/>
              </a:lnSpc>
            </a:pPr>
            <a:r>
              <a:rPr sz="2400" spc="-105" dirty="0">
                <a:latin typeface="Verdana"/>
                <a:cs typeface="Verdana"/>
              </a:rPr>
              <a:t>(изло</a:t>
            </a:r>
            <a:r>
              <a:rPr sz="2400" spc="-135" dirty="0">
                <a:latin typeface="Verdana"/>
                <a:cs typeface="Verdana"/>
              </a:rPr>
              <a:t>ж</a:t>
            </a:r>
            <a:r>
              <a:rPr sz="2400" spc="-130" dirty="0">
                <a:latin typeface="Verdana"/>
                <a:cs typeface="Verdana"/>
              </a:rPr>
              <a:t>ения)</a:t>
            </a:r>
            <a:r>
              <a:rPr sz="2400" spc="-210" dirty="0">
                <a:latin typeface="Verdana"/>
                <a:cs typeface="Verdana"/>
              </a:rPr>
              <a:t>.</a:t>
            </a:r>
            <a:r>
              <a:rPr sz="2400" spc="-170" dirty="0">
                <a:latin typeface="Verdana"/>
                <a:cs typeface="Verdana"/>
              </a:rPr>
              <a:t> </a:t>
            </a:r>
            <a:r>
              <a:rPr sz="2400" spc="434" dirty="0">
                <a:latin typeface="Verdana"/>
                <a:cs typeface="Verdana"/>
              </a:rPr>
              <a:t>…</a:t>
            </a:r>
            <a:endParaRPr sz="2400" dirty="0">
              <a:latin typeface="Verdana"/>
              <a:cs typeface="Verdana"/>
            </a:endParaRPr>
          </a:p>
          <a:p>
            <a:pPr marL="91440" marR="205740">
              <a:lnSpc>
                <a:spcPct val="100000"/>
              </a:lnSpc>
            </a:pPr>
            <a:r>
              <a:rPr sz="2400" spc="155" dirty="0">
                <a:latin typeface="Verdana"/>
                <a:cs typeface="Verdana"/>
              </a:rPr>
              <a:t>Обра</a:t>
            </a:r>
            <a:r>
              <a:rPr sz="2400" spc="150" dirty="0">
                <a:latin typeface="Verdana"/>
                <a:cs typeface="Verdana"/>
              </a:rPr>
              <a:t>б</a:t>
            </a:r>
            <a:r>
              <a:rPr sz="2400" spc="-45" dirty="0">
                <a:latin typeface="Verdana"/>
                <a:cs typeface="Verdana"/>
              </a:rPr>
              <a:t>отка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55" dirty="0">
                <a:latin typeface="Verdana"/>
                <a:cs typeface="Verdana"/>
              </a:rPr>
              <a:t>бл</a:t>
            </a:r>
            <a:r>
              <a:rPr sz="2400" spc="60" dirty="0">
                <a:latin typeface="Verdana"/>
                <a:cs typeface="Verdana"/>
              </a:rPr>
              <a:t>а</a:t>
            </a:r>
            <a:r>
              <a:rPr sz="2400" spc="-135" dirty="0">
                <a:latin typeface="Verdana"/>
                <a:cs typeface="Verdana"/>
              </a:rPr>
              <a:t>нко</a:t>
            </a:r>
            <a:r>
              <a:rPr sz="2400" spc="-125" dirty="0">
                <a:latin typeface="Verdana"/>
                <a:cs typeface="Verdana"/>
              </a:rPr>
              <a:t>в</a:t>
            </a:r>
            <a:r>
              <a:rPr sz="2400" spc="-204" dirty="0">
                <a:latin typeface="Verdana"/>
                <a:cs typeface="Verdana"/>
              </a:rPr>
              <a:t> </a:t>
            </a:r>
            <a:r>
              <a:rPr sz="2400" spc="-85" dirty="0">
                <a:latin typeface="Verdana"/>
                <a:cs typeface="Verdana"/>
              </a:rPr>
              <a:t>итогового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55" dirty="0">
                <a:latin typeface="Verdana"/>
                <a:cs typeface="Verdana"/>
              </a:rPr>
              <a:t>сочинения  </a:t>
            </a:r>
            <a:r>
              <a:rPr sz="2400" spc="-120" dirty="0">
                <a:latin typeface="Verdana"/>
                <a:cs typeface="Verdana"/>
              </a:rPr>
              <a:t>(изложения</a:t>
            </a:r>
            <a:r>
              <a:rPr sz="2400" spc="-85" dirty="0">
                <a:latin typeface="Verdana"/>
                <a:cs typeface="Verdana"/>
              </a:rPr>
              <a:t>)</a:t>
            </a:r>
            <a:r>
              <a:rPr sz="2400" spc="-200" dirty="0">
                <a:latin typeface="Verdana"/>
                <a:cs typeface="Verdana"/>
              </a:rPr>
              <a:t> </a:t>
            </a:r>
            <a:r>
              <a:rPr sz="2400" spc="-114" dirty="0">
                <a:latin typeface="Verdana"/>
                <a:cs typeface="Verdana"/>
              </a:rPr>
              <a:t>зав</a:t>
            </a:r>
            <a:r>
              <a:rPr sz="2400" spc="130" dirty="0">
                <a:latin typeface="Verdana"/>
                <a:cs typeface="Verdana"/>
              </a:rPr>
              <a:t>ер</a:t>
            </a:r>
            <a:r>
              <a:rPr sz="2400" spc="20" dirty="0">
                <a:latin typeface="Verdana"/>
                <a:cs typeface="Verdana"/>
              </a:rPr>
              <a:t>шается</a:t>
            </a:r>
            <a:r>
              <a:rPr sz="2400" spc="-204" dirty="0">
                <a:latin typeface="Verdana"/>
                <a:cs typeface="Verdana"/>
              </a:rPr>
              <a:t> </a:t>
            </a:r>
            <a:r>
              <a:rPr sz="2400" spc="15" dirty="0">
                <a:latin typeface="Verdana"/>
                <a:cs typeface="Verdana"/>
              </a:rPr>
              <a:t>не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поздне</a:t>
            </a:r>
            <a:r>
              <a:rPr sz="2400" spc="-15" dirty="0">
                <a:latin typeface="Verdana"/>
                <a:cs typeface="Verdana"/>
              </a:rPr>
              <a:t>е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60" dirty="0">
                <a:latin typeface="Verdana"/>
                <a:cs typeface="Verdana"/>
              </a:rPr>
              <a:t>чем  </a:t>
            </a:r>
            <a:r>
              <a:rPr sz="2400" spc="-40" dirty="0">
                <a:latin typeface="Verdana"/>
                <a:cs typeface="Verdana"/>
              </a:rPr>
              <a:t>через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b="1" spc="-120" dirty="0">
                <a:latin typeface="Tahoma"/>
                <a:cs typeface="Tahoma"/>
              </a:rPr>
              <a:t>пят</a:t>
            </a:r>
            <a:r>
              <a:rPr sz="2400" b="1" spc="-110" dirty="0">
                <a:latin typeface="Tahoma"/>
                <a:cs typeface="Tahoma"/>
              </a:rPr>
              <a:t>ь</a:t>
            </a:r>
            <a:r>
              <a:rPr sz="2400" b="1" spc="-25" dirty="0">
                <a:latin typeface="Tahoma"/>
                <a:cs typeface="Tahoma"/>
              </a:rPr>
              <a:t> </a:t>
            </a:r>
            <a:r>
              <a:rPr sz="2400" b="1" spc="-50" dirty="0">
                <a:latin typeface="Tahoma"/>
                <a:cs typeface="Tahoma"/>
              </a:rPr>
              <a:t>календарны</a:t>
            </a:r>
            <a:r>
              <a:rPr sz="2400" b="1" spc="-40" dirty="0">
                <a:latin typeface="Tahoma"/>
                <a:cs typeface="Tahoma"/>
              </a:rPr>
              <a:t>х</a:t>
            </a:r>
            <a:r>
              <a:rPr sz="2400" b="1" spc="-25" dirty="0">
                <a:latin typeface="Tahoma"/>
                <a:cs typeface="Tahoma"/>
              </a:rPr>
              <a:t> </a:t>
            </a:r>
            <a:r>
              <a:rPr sz="2400" b="1" spc="-35" dirty="0">
                <a:latin typeface="Tahoma"/>
                <a:cs typeface="Tahoma"/>
              </a:rPr>
              <a:t>дней</a:t>
            </a:r>
            <a:r>
              <a:rPr sz="2400" b="1" spc="-25" dirty="0">
                <a:latin typeface="Tahoma"/>
                <a:cs typeface="Tahoma"/>
              </a:rPr>
              <a:t> </a:t>
            </a:r>
            <a:r>
              <a:rPr sz="2400" spc="45" dirty="0">
                <a:latin typeface="Verdana"/>
                <a:cs typeface="Verdana"/>
              </a:rPr>
              <a:t>после</a:t>
            </a:r>
            <a:endParaRPr sz="2400" dirty="0">
              <a:latin typeface="Verdana"/>
              <a:cs typeface="Verdana"/>
            </a:endParaRPr>
          </a:p>
          <a:p>
            <a:pPr marL="91440" marR="1689735">
              <a:lnSpc>
                <a:spcPct val="100000"/>
              </a:lnSpc>
            </a:pPr>
            <a:r>
              <a:rPr sz="2400" spc="-25" dirty="0">
                <a:latin typeface="Verdana"/>
                <a:cs typeface="Verdana"/>
              </a:rPr>
              <a:t>з</a:t>
            </a:r>
            <a:r>
              <a:rPr sz="2400" spc="-20" dirty="0">
                <a:latin typeface="Verdana"/>
                <a:cs typeface="Verdana"/>
              </a:rPr>
              <a:t>а</a:t>
            </a:r>
            <a:r>
              <a:rPr sz="2400" spc="-35" dirty="0">
                <a:latin typeface="Verdana"/>
                <a:cs typeface="Verdana"/>
              </a:rPr>
              <a:t>вершения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провер</a:t>
            </a:r>
            <a:r>
              <a:rPr sz="2400" spc="-25" dirty="0">
                <a:latin typeface="Verdana"/>
                <a:cs typeface="Verdana"/>
              </a:rPr>
              <a:t>к</a:t>
            </a:r>
            <a:r>
              <a:rPr sz="2400" spc="-60" dirty="0">
                <a:latin typeface="Verdana"/>
                <a:cs typeface="Verdana"/>
              </a:rPr>
              <a:t>и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75" dirty="0">
                <a:latin typeface="Verdana"/>
                <a:cs typeface="Verdana"/>
              </a:rPr>
              <a:t>итогового  </a:t>
            </a:r>
            <a:r>
              <a:rPr sz="2400" spc="-60" dirty="0">
                <a:latin typeface="Verdana"/>
                <a:cs typeface="Verdana"/>
              </a:rPr>
              <a:t>сочинения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105" dirty="0">
                <a:latin typeface="Verdana"/>
                <a:cs typeface="Verdana"/>
              </a:rPr>
              <a:t>(изло</a:t>
            </a:r>
            <a:r>
              <a:rPr sz="2400" spc="-135" dirty="0">
                <a:latin typeface="Verdana"/>
                <a:cs typeface="Verdana"/>
              </a:rPr>
              <a:t>ж</a:t>
            </a:r>
            <a:r>
              <a:rPr sz="2400" spc="-120" dirty="0">
                <a:latin typeface="Verdana"/>
                <a:cs typeface="Verdana"/>
              </a:rPr>
              <a:t>ения)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439400" y="3695700"/>
            <a:ext cx="4392295" cy="1447800"/>
          </a:xfrm>
          <a:prstGeom prst="rect">
            <a:avLst/>
          </a:prstGeom>
          <a:solidFill>
            <a:srgbClr val="E3E3E3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3450">
              <a:latin typeface="Times New Roman"/>
              <a:cs typeface="Times New Roman"/>
            </a:endParaRPr>
          </a:p>
          <a:p>
            <a:pPr marL="234315">
              <a:lnSpc>
                <a:spcPct val="100000"/>
              </a:lnSpc>
            </a:pPr>
            <a:r>
              <a:rPr sz="2800" b="1" spc="-40" dirty="0">
                <a:solidFill>
                  <a:srgbClr val="F65E09"/>
                </a:solidFill>
                <a:latin typeface="Tahoma"/>
                <a:cs typeface="Tahoma"/>
              </a:rPr>
              <a:t>Вторая </a:t>
            </a:r>
            <a:r>
              <a:rPr sz="2800" b="1" spc="135" dirty="0">
                <a:solidFill>
                  <a:srgbClr val="F65E09"/>
                </a:solidFill>
                <a:latin typeface="Tahoma"/>
                <a:cs typeface="Tahoma"/>
              </a:rPr>
              <a:t>среда</a:t>
            </a:r>
            <a:r>
              <a:rPr sz="2800" b="1" spc="-45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800" b="1" spc="-60" dirty="0">
                <a:solidFill>
                  <a:srgbClr val="F65E09"/>
                </a:solidFill>
                <a:latin typeface="Tahoma"/>
                <a:cs typeface="Tahoma"/>
              </a:rPr>
              <a:t>апреля</a:t>
            </a:r>
            <a:endParaRPr sz="2800">
              <a:latin typeface="Tahoma"/>
              <a:cs typeface="Tahom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0436606" y="6426961"/>
            <a:ext cx="4417695" cy="1092200"/>
            <a:chOff x="10436606" y="6426961"/>
            <a:chExt cx="4417695" cy="1092200"/>
          </a:xfrm>
        </p:grpSpPr>
        <p:sp>
          <p:nvSpPr>
            <p:cNvPr id="16" name="object 16"/>
            <p:cNvSpPr/>
            <p:nvPr/>
          </p:nvSpPr>
          <p:spPr>
            <a:xfrm>
              <a:off x="10449306" y="6583679"/>
              <a:ext cx="4392295" cy="923290"/>
            </a:xfrm>
            <a:custGeom>
              <a:avLst/>
              <a:gdLst/>
              <a:ahLst/>
              <a:cxnLst/>
              <a:rect l="l" t="t" r="r" b="b"/>
              <a:pathLst>
                <a:path w="4392294" h="923290">
                  <a:moveTo>
                    <a:pt x="0" y="922782"/>
                  </a:moveTo>
                  <a:lnTo>
                    <a:pt x="4392167" y="922782"/>
                  </a:lnTo>
                  <a:lnTo>
                    <a:pt x="4392167" y="0"/>
                  </a:lnTo>
                  <a:lnTo>
                    <a:pt x="0" y="0"/>
                  </a:lnTo>
                  <a:lnTo>
                    <a:pt x="0" y="92278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0449306" y="6439661"/>
              <a:ext cx="4392295" cy="1066800"/>
            </a:xfrm>
            <a:custGeom>
              <a:avLst/>
              <a:gdLst/>
              <a:ahLst/>
              <a:cxnLst/>
              <a:rect l="l" t="t" r="r" b="b"/>
              <a:pathLst>
                <a:path w="4392294" h="1066800">
                  <a:moveTo>
                    <a:pt x="0" y="1066800"/>
                  </a:moveTo>
                  <a:lnTo>
                    <a:pt x="4392167" y="1066800"/>
                  </a:lnTo>
                  <a:lnTo>
                    <a:pt x="4392167" y="0"/>
                  </a:lnTo>
                  <a:lnTo>
                    <a:pt x="0" y="0"/>
                  </a:lnTo>
                  <a:lnTo>
                    <a:pt x="0" y="1066800"/>
                  </a:lnTo>
                  <a:close/>
                </a:path>
              </a:pathLst>
            </a:custGeom>
            <a:ln w="25400">
              <a:solidFill>
                <a:srgbClr val="00387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0462006" y="6588379"/>
            <a:ext cx="436689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43330" marR="267335" indent="-969644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3876"/>
                </a:solidFill>
                <a:latin typeface="Verdana"/>
                <a:cs typeface="Verdana"/>
              </a:rPr>
              <a:t>Проверк</a:t>
            </a:r>
            <a:r>
              <a:rPr sz="2400" spc="5" dirty="0">
                <a:solidFill>
                  <a:srgbClr val="003876"/>
                </a:solidFill>
                <a:latin typeface="Verdana"/>
                <a:cs typeface="Verdana"/>
              </a:rPr>
              <a:t>а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-19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80" dirty="0">
                <a:solidFill>
                  <a:srgbClr val="003876"/>
                </a:solidFill>
                <a:latin typeface="Verdana"/>
                <a:cs typeface="Verdana"/>
              </a:rPr>
              <a:t>обрабо</a:t>
            </a:r>
            <a:r>
              <a:rPr sz="2400" spc="70" dirty="0">
                <a:solidFill>
                  <a:srgbClr val="003876"/>
                </a:solidFill>
                <a:latin typeface="Verdana"/>
                <a:cs typeface="Verdana"/>
              </a:rPr>
              <a:t>т</a:t>
            </a:r>
            <a:r>
              <a:rPr sz="2400" spc="-10" dirty="0">
                <a:solidFill>
                  <a:srgbClr val="003876"/>
                </a:solidFill>
                <a:latin typeface="Verdana"/>
                <a:cs typeface="Verdana"/>
              </a:rPr>
              <a:t>ка</a:t>
            </a:r>
            <a:r>
              <a:rPr sz="2400" spc="-19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229" dirty="0">
                <a:solidFill>
                  <a:srgbClr val="003876"/>
                </a:solidFill>
                <a:latin typeface="Verdana"/>
                <a:cs typeface="Verdana"/>
              </a:rPr>
              <a:t>–  </a:t>
            </a:r>
            <a:r>
              <a:rPr sz="2400" spc="-40" dirty="0">
                <a:solidFill>
                  <a:srgbClr val="003876"/>
                </a:solidFill>
                <a:latin typeface="Verdana"/>
                <a:cs typeface="Verdana"/>
              </a:rPr>
              <a:t>через</a:t>
            </a:r>
            <a:r>
              <a:rPr sz="2400" spc="-19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200" dirty="0">
                <a:solidFill>
                  <a:srgbClr val="003876"/>
                </a:solidFill>
                <a:latin typeface="Verdana"/>
                <a:cs typeface="Verdana"/>
              </a:rPr>
              <a:t>1</a:t>
            </a:r>
            <a:r>
              <a:rPr sz="2400" spc="-195" dirty="0">
                <a:solidFill>
                  <a:srgbClr val="003876"/>
                </a:solidFill>
                <a:latin typeface="Verdana"/>
                <a:cs typeface="Verdana"/>
              </a:rPr>
              <a:t>2 </a:t>
            </a:r>
            <a:r>
              <a:rPr sz="2400" spc="-265" dirty="0">
                <a:solidFill>
                  <a:srgbClr val="003876"/>
                </a:solidFill>
                <a:latin typeface="Verdana"/>
                <a:cs typeface="Verdana"/>
              </a:rPr>
              <a:t>к</a:t>
            </a:r>
            <a:r>
              <a:rPr sz="2400" spc="-190" dirty="0">
                <a:solidFill>
                  <a:srgbClr val="003876"/>
                </a:solidFill>
                <a:latin typeface="Verdana"/>
                <a:cs typeface="Verdana"/>
              </a:rPr>
              <a:t>.</a:t>
            </a:r>
            <a:r>
              <a:rPr sz="2400" spc="-45" dirty="0">
                <a:solidFill>
                  <a:srgbClr val="003876"/>
                </a:solidFill>
                <a:latin typeface="Verdana"/>
                <a:cs typeface="Verdana"/>
              </a:rPr>
              <a:t>д</a:t>
            </a:r>
            <a:r>
              <a:rPr sz="2400" spc="-210" dirty="0">
                <a:solidFill>
                  <a:srgbClr val="003876"/>
                </a:solidFill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0443781" y="5748337"/>
            <a:ext cx="4401820" cy="840105"/>
            <a:chOff x="10443781" y="5748337"/>
            <a:chExt cx="4401820" cy="840105"/>
          </a:xfrm>
        </p:grpSpPr>
        <p:sp>
          <p:nvSpPr>
            <p:cNvPr id="20" name="object 20"/>
            <p:cNvSpPr/>
            <p:nvPr/>
          </p:nvSpPr>
          <p:spPr>
            <a:xfrm>
              <a:off x="10448543" y="5753100"/>
              <a:ext cx="4392295" cy="830580"/>
            </a:xfrm>
            <a:custGeom>
              <a:avLst/>
              <a:gdLst/>
              <a:ahLst/>
              <a:cxnLst/>
              <a:rect l="l" t="t" r="r" b="b"/>
              <a:pathLst>
                <a:path w="4392294" h="830579">
                  <a:moveTo>
                    <a:pt x="4392167" y="0"/>
                  </a:moveTo>
                  <a:lnTo>
                    <a:pt x="0" y="0"/>
                  </a:lnTo>
                  <a:lnTo>
                    <a:pt x="0" y="830579"/>
                  </a:lnTo>
                  <a:lnTo>
                    <a:pt x="4392167" y="830579"/>
                  </a:lnTo>
                  <a:lnTo>
                    <a:pt x="4392167" y="0"/>
                  </a:lnTo>
                  <a:close/>
                </a:path>
              </a:pathLst>
            </a:custGeom>
            <a:solidFill>
              <a:srgbClr val="0038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448543" y="5753100"/>
              <a:ext cx="4392295" cy="830580"/>
            </a:xfrm>
            <a:custGeom>
              <a:avLst/>
              <a:gdLst/>
              <a:ahLst/>
              <a:cxnLst/>
              <a:rect l="l" t="t" r="r" b="b"/>
              <a:pathLst>
                <a:path w="4392294" h="830579">
                  <a:moveTo>
                    <a:pt x="0" y="830579"/>
                  </a:moveTo>
                  <a:lnTo>
                    <a:pt x="4392167" y="830579"/>
                  </a:lnTo>
                  <a:lnTo>
                    <a:pt x="4392167" y="0"/>
                  </a:lnTo>
                  <a:lnTo>
                    <a:pt x="0" y="0"/>
                  </a:lnTo>
                  <a:lnTo>
                    <a:pt x="0" y="830579"/>
                  </a:lnTo>
                  <a:close/>
                </a:path>
              </a:pathLst>
            </a:custGeom>
            <a:ln w="9525">
              <a:solidFill>
                <a:srgbClr val="0E54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10462006" y="5780913"/>
            <a:ext cx="43668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Перв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а</a:t>
            </a:r>
            <a:r>
              <a:rPr sz="2400" spc="-375" dirty="0">
                <a:solidFill>
                  <a:srgbClr val="FFFFFF"/>
                </a:solidFill>
                <a:latin typeface="Verdana"/>
                <a:cs typeface="Verdana"/>
              </a:rPr>
              <a:t>я</a:t>
            </a:r>
            <a:r>
              <a:rPr sz="2400" spc="-1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FFFFFF"/>
                </a:solidFill>
                <a:latin typeface="Verdana"/>
                <a:cs typeface="Verdana"/>
              </a:rPr>
              <a:t>и</a:t>
            </a:r>
            <a:r>
              <a:rPr sz="2400" spc="-1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315" dirty="0">
                <a:solidFill>
                  <a:srgbClr val="FFFFFF"/>
                </a:solidFill>
                <a:latin typeface="Verdana"/>
                <a:cs typeface="Verdana"/>
              </a:rPr>
              <a:t>в</a:t>
            </a:r>
            <a:r>
              <a:rPr sz="2400" spc="-260" dirty="0">
                <a:solidFill>
                  <a:srgbClr val="FFFFFF"/>
                </a:solidFill>
                <a:latin typeface="Verdana"/>
                <a:cs typeface="Verdana"/>
              </a:rPr>
              <a:t>т</a:t>
            </a:r>
            <a:r>
              <a:rPr sz="2400" spc="20" dirty="0">
                <a:solidFill>
                  <a:srgbClr val="FFFFFF"/>
                </a:solidFill>
                <a:latin typeface="Verdana"/>
                <a:cs typeface="Verdana"/>
              </a:rPr>
              <a:t>орая</a:t>
            </a:r>
            <a:r>
              <a:rPr sz="24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05" dirty="0">
                <a:solidFill>
                  <a:srgbClr val="FFFFFF"/>
                </a:solidFill>
                <a:latin typeface="Verdana"/>
                <a:cs typeface="Verdana"/>
              </a:rPr>
              <a:t>даты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0440161" y="8420861"/>
            <a:ext cx="4392295" cy="1066800"/>
          </a:xfrm>
          <a:custGeom>
            <a:avLst/>
            <a:gdLst/>
            <a:ahLst/>
            <a:cxnLst/>
            <a:rect l="l" t="t" r="r" b="b"/>
            <a:pathLst>
              <a:path w="4392294" h="1066800">
                <a:moveTo>
                  <a:pt x="0" y="1066800"/>
                </a:moveTo>
                <a:lnTo>
                  <a:pt x="4392167" y="1066800"/>
                </a:lnTo>
                <a:lnTo>
                  <a:pt x="4392167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ln w="25400">
            <a:solidFill>
              <a:srgbClr val="0038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0452861" y="8569832"/>
            <a:ext cx="436689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3876"/>
                </a:solidFill>
                <a:latin typeface="Verdana"/>
                <a:cs typeface="Verdana"/>
              </a:rPr>
              <a:t>Проверк</a:t>
            </a:r>
            <a:r>
              <a:rPr sz="2400" spc="5" dirty="0">
                <a:solidFill>
                  <a:srgbClr val="003876"/>
                </a:solidFill>
                <a:latin typeface="Verdana"/>
                <a:cs typeface="Verdana"/>
              </a:rPr>
              <a:t>а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-19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80" dirty="0">
                <a:solidFill>
                  <a:srgbClr val="003876"/>
                </a:solidFill>
                <a:latin typeface="Verdana"/>
                <a:cs typeface="Verdana"/>
              </a:rPr>
              <a:t>обрабо</a:t>
            </a:r>
            <a:r>
              <a:rPr sz="2400" spc="70" dirty="0">
                <a:solidFill>
                  <a:srgbClr val="003876"/>
                </a:solidFill>
                <a:latin typeface="Verdana"/>
                <a:cs typeface="Verdana"/>
              </a:rPr>
              <a:t>т</a:t>
            </a:r>
            <a:r>
              <a:rPr sz="2400" spc="-10" dirty="0">
                <a:solidFill>
                  <a:srgbClr val="003876"/>
                </a:solidFill>
                <a:latin typeface="Verdana"/>
                <a:cs typeface="Verdana"/>
              </a:rPr>
              <a:t>ка</a:t>
            </a:r>
            <a:r>
              <a:rPr sz="2400" spc="-19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330" dirty="0">
                <a:solidFill>
                  <a:srgbClr val="003876"/>
                </a:solidFill>
                <a:latin typeface="Verdana"/>
                <a:cs typeface="Verdana"/>
              </a:rPr>
              <a:t>–</a:t>
            </a:r>
            <a:endParaRPr sz="24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</a:pPr>
            <a:r>
              <a:rPr sz="2400" b="1" spc="-15" dirty="0">
                <a:solidFill>
                  <a:srgbClr val="F65E09"/>
                </a:solidFill>
                <a:latin typeface="Tahoma"/>
                <a:cs typeface="Tahoma"/>
              </a:rPr>
              <a:t>чере</a:t>
            </a:r>
            <a:r>
              <a:rPr sz="2400" b="1" spc="-5" dirty="0">
                <a:solidFill>
                  <a:srgbClr val="F65E09"/>
                </a:solidFill>
                <a:latin typeface="Tahoma"/>
                <a:cs typeface="Tahoma"/>
              </a:rPr>
              <a:t>з</a:t>
            </a:r>
            <a:r>
              <a:rPr sz="2400" b="1" spc="-25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400" b="1" spc="-185" dirty="0">
                <a:solidFill>
                  <a:srgbClr val="F65E09"/>
                </a:solidFill>
                <a:latin typeface="Tahoma"/>
                <a:cs typeface="Tahoma"/>
              </a:rPr>
              <a:t>8</a:t>
            </a:r>
            <a:r>
              <a:rPr sz="2400" b="1" spc="-15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400" b="1" spc="-75" dirty="0">
                <a:solidFill>
                  <a:srgbClr val="F65E09"/>
                </a:solidFill>
                <a:latin typeface="Tahoma"/>
                <a:cs typeface="Tahoma"/>
              </a:rPr>
              <a:t>к.</a:t>
            </a:r>
            <a:r>
              <a:rPr sz="2400" b="1" spc="-105" dirty="0">
                <a:solidFill>
                  <a:srgbClr val="F65E09"/>
                </a:solidFill>
                <a:latin typeface="Tahoma"/>
                <a:cs typeface="Tahoma"/>
              </a:rPr>
              <a:t>д</a:t>
            </a:r>
            <a:r>
              <a:rPr sz="2400" b="1" spc="-80" dirty="0">
                <a:solidFill>
                  <a:srgbClr val="F65E09"/>
                </a:solidFill>
                <a:latin typeface="Tahoma"/>
                <a:cs typeface="Tahoma"/>
              </a:rPr>
              <a:t>.</a:t>
            </a:r>
            <a:endParaRPr sz="2400">
              <a:latin typeface="Tahoma"/>
              <a:cs typeface="Tahoma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10434637" y="7729537"/>
            <a:ext cx="4401820" cy="840105"/>
            <a:chOff x="10434637" y="7729537"/>
            <a:chExt cx="4401820" cy="840105"/>
          </a:xfrm>
        </p:grpSpPr>
        <p:sp>
          <p:nvSpPr>
            <p:cNvPr id="26" name="object 26"/>
            <p:cNvSpPr/>
            <p:nvPr/>
          </p:nvSpPr>
          <p:spPr>
            <a:xfrm>
              <a:off x="10439400" y="7734300"/>
              <a:ext cx="4392295" cy="830580"/>
            </a:xfrm>
            <a:custGeom>
              <a:avLst/>
              <a:gdLst/>
              <a:ahLst/>
              <a:cxnLst/>
              <a:rect l="l" t="t" r="r" b="b"/>
              <a:pathLst>
                <a:path w="4392294" h="830579">
                  <a:moveTo>
                    <a:pt x="4392167" y="0"/>
                  </a:moveTo>
                  <a:lnTo>
                    <a:pt x="0" y="0"/>
                  </a:lnTo>
                  <a:lnTo>
                    <a:pt x="0" y="830580"/>
                  </a:lnTo>
                  <a:lnTo>
                    <a:pt x="4392167" y="830580"/>
                  </a:lnTo>
                  <a:lnTo>
                    <a:pt x="4392167" y="0"/>
                  </a:lnTo>
                  <a:close/>
                </a:path>
              </a:pathLst>
            </a:custGeom>
            <a:solidFill>
              <a:srgbClr val="0038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0439400" y="7734300"/>
              <a:ext cx="4392295" cy="830580"/>
            </a:xfrm>
            <a:custGeom>
              <a:avLst/>
              <a:gdLst/>
              <a:ahLst/>
              <a:cxnLst/>
              <a:rect l="l" t="t" r="r" b="b"/>
              <a:pathLst>
                <a:path w="4392294" h="830579">
                  <a:moveTo>
                    <a:pt x="0" y="830580"/>
                  </a:moveTo>
                  <a:lnTo>
                    <a:pt x="4392167" y="830580"/>
                  </a:lnTo>
                  <a:lnTo>
                    <a:pt x="4392167" y="0"/>
                  </a:lnTo>
                  <a:lnTo>
                    <a:pt x="0" y="0"/>
                  </a:lnTo>
                  <a:lnTo>
                    <a:pt x="0" y="830580"/>
                  </a:lnTo>
                  <a:close/>
                </a:path>
              </a:pathLst>
            </a:custGeom>
            <a:ln w="9525">
              <a:solidFill>
                <a:srgbClr val="0E54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10452861" y="7762493"/>
            <a:ext cx="43668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spc="-475" dirty="0">
                <a:solidFill>
                  <a:srgbClr val="FFFFFF"/>
                </a:solidFill>
                <a:latin typeface="Verdana"/>
                <a:cs typeface="Verdana"/>
              </a:rPr>
              <a:t>Т</a:t>
            </a:r>
            <a:r>
              <a:rPr sz="2400" spc="-130" dirty="0">
                <a:solidFill>
                  <a:srgbClr val="FFFFFF"/>
                </a:solidFill>
                <a:latin typeface="Verdana"/>
                <a:cs typeface="Verdana"/>
              </a:rPr>
              <a:t>ретья</a:t>
            </a:r>
            <a:r>
              <a:rPr sz="2400" spc="-1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FFFFFF"/>
                </a:solidFill>
                <a:latin typeface="Verdana"/>
                <a:cs typeface="Verdana"/>
              </a:rPr>
              <a:t>и</a:t>
            </a:r>
            <a:r>
              <a:rPr sz="2400" spc="-1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FFFFFF"/>
                </a:solidFill>
                <a:latin typeface="Verdana"/>
                <a:cs typeface="Verdana"/>
              </a:rPr>
              <a:t>да</a:t>
            </a:r>
            <a:r>
              <a:rPr sz="2400" spc="-30" dirty="0">
                <a:solidFill>
                  <a:srgbClr val="FFFFFF"/>
                </a:solidFill>
                <a:latin typeface="Verdana"/>
                <a:cs typeface="Verdana"/>
              </a:rPr>
              <a:t>т</a:t>
            </a:r>
            <a:r>
              <a:rPr sz="2400" spc="-300" dirty="0">
                <a:solidFill>
                  <a:srgbClr val="FFFFFF"/>
                </a:solidFill>
                <a:latin typeface="Verdana"/>
                <a:cs typeface="Verdana"/>
              </a:rPr>
              <a:t>ы</a:t>
            </a:r>
            <a:r>
              <a:rPr sz="24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FFFFFF"/>
                </a:solidFill>
                <a:latin typeface="Verdana"/>
                <a:cs typeface="Verdana"/>
              </a:rPr>
              <a:t>Р</a:t>
            </a:r>
            <a:r>
              <a:rPr sz="2400" spc="10" dirty="0">
                <a:solidFill>
                  <a:srgbClr val="FFFFFF"/>
                </a:solidFill>
                <a:latin typeface="Verdana"/>
                <a:cs typeface="Verdana"/>
              </a:rPr>
              <a:t>ОН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761" y="2454401"/>
            <a:ext cx="0" cy="1070610"/>
          </a:xfrm>
          <a:custGeom>
            <a:avLst/>
            <a:gdLst/>
            <a:ahLst/>
            <a:cxnLst/>
            <a:rect l="l" t="t" r="r" b="b"/>
            <a:pathLst>
              <a:path h="1070610">
                <a:moveTo>
                  <a:pt x="0" y="0"/>
                </a:moveTo>
                <a:lnTo>
                  <a:pt x="0" y="1070355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12341" y="2401061"/>
            <a:ext cx="15781655" cy="0"/>
          </a:xfrm>
          <a:custGeom>
            <a:avLst/>
            <a:gdLst/>
            <a:ahLst/>
            <a:cxnLst/>
            <a:rect l="l" t="t" r="r" b="b"/>
            <a:pathLst>
              <a:path w="15781655">
                <a:moveTo>
                  <a:pt x="0" y="0"/>
                </a:moveTo>
                <a:lnTo>
                  <a:pt x="15781146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35643" y="909280"/>
            <a:ext cx="14453869" cy="8444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400" b="1" spc="-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5400" b="1" spc="-2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sz="5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</a:t>
            </a:r>
            <a:r>
              <a:rPr sz="5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sz="5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вое</a:t>
            </a:r>
            <a:r>
              <a:rPr sz="5400" b="1" spc="-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2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</a:t>
            </a:r>
            <a:r>
              <a:rPr sz="5400" b="1" spc="2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sz="5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вание</a:t>
            </a:r>
            <a:r>
              <a:rPr sz="5400" b="1" spc="-3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sz="5400" b="1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sz="5400" b="1" spc="-3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2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sz="5400" b="1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усс</a:t>
            </a:r>
            <a:r>
              <a:rPr sz="5400" b="1"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sz="5400" b="1" spc="2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ому</a:t>
            </a:r>
            <a:r>
              <a:rPr sz="5400" b="1" spc="-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4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</a:t>
            </a:r>
            <a:r>
              <a:rPr sz="5400" b="1" spc="-7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sz="5400" b="1" spc="-3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6971263" y="9130134"/>
            <a:ext cx="609600" cy="5245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143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z="3200" b="1" spc="-245" dirty="0">
                <a:solidFill>
                  <a:srgbClr val="003876"/>
                </a:solidFill>
                <a:latin typeface="Tahoma"/>
                <a:cs typeface="Tahoma"/>
              </a:rPr>
              <a:t>13</a:t>
            </a:fld>
            <a:endParaRPr sz="32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50339" y="2513838"/>
            <a:ext cx="64674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rgbClr val="857EBA"/>
                </a:solidFill>
                <a:latin typeface="Tahoma"/>
                <a:cs typeface="Tahoma"/>
              </a:rPr>
              <a:t>Основные</a:t>
            </a:r>
            <a:r>
              <a:rPr sz="4000" b="1" spc="-45" dirty="0">
                <a:solidFill>
                  <a:srgbClr val="857EBA"/>
                </a:solidFill>
                <a:latin typeface="Tahoma"/>
                <a:cs typeface="Tahoma"/>
              </a:rPr>
              <a:t> </a:t>
            </a:r>
            <a:r>
              <a:rPr sz="4000" b="1" spc="-114" dirty="0">
                <a:solidFill>
                  <a:srgbClr val="857EBA"/>
                </a:solidFill>
                <a:latin typeface="Tahoma"/>
                <a:cs typeface="Tahoma"/>
              </a:rPr>
              <a:t>нововведения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28800" y="3695700"/>
            <a:ext cx="4392295" cy="2438400"/>
          </a:xfrm>
          <a:prstGeom prst="rect">
            <a:avLst/>
          </a:prstGeom>
          <a:solidFill>
            <a:srgbClr val="E3E3E3"/>
          </a:solidFill>
        </p:spPr>
        <p:txBody>
          <a:bodyPr vert="horz" wrap="square" lIns="0" tIns="144780" rIns="0" bIns="0" rtlCol="0">
            <a:spAutoFit/>
          </a:bodyPr>
          <a:lstStyle/>
          <a:p>
            <a:pPr marL="577850" marR="571500" algn="ctr">
              <a:lnSpc>
                <a:spcPct val="100000"/>
              </a:lnSpc>
              <a:spcBef>
                <a:spcPts val="1140"/>
              </a:spcBef>
            </a:pPr>
            <a:r>
              <a:rPr sz="2800" spc="-20" dirty="0">
                <a:solidFill>
                  <a:srgbClr val="003876"/>
                </a:solidFill>
                <a:latin typeface="Verdana"/>
                <a:cs typeface="Verdana"/>
              </a:rPr>
              <a:t>Подача</a:t>
            </a:r>
            <a:r>
              <a:rPr sz="2800" spc="-22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130" dirty="0">
                <a:solidFill>
                  <a:srgbClr val="003876"/>
                </a:solidFill>
                <a:latin typeface="Verdana"/>
                <a:cs typeface="Verdana"/>
              </a:rPr>
              <a:t>заявлений </a:t>
            </a:r>
            <a:r>
              <a:rPr sz="2800" spc="-969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5" dirty="0">
                <a:solidFill>
                  <a:srgbClr val="003876"/>
                </a:solidFill>
                <a:latin typeface="Verdana"/>
                <a:cs typeface="Verdana"/>
              </a:rPr>
              <a:t>по</a:t>
            </a:r>
            <a:r>
              <a:rPr sz="2800" spc="-229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60" dirty="0">
                <a:solidFill>
                  <a:srgbClr val="003876"/>
                </a:solidFill>
                <a:latin typeface="Verdana"/>
                <a:cs typeface="Verdana"/>
              </a:rPr>
              <a:t>решению</a:t>
            </a:r>
            <a:r>
              <a:rPr sz="2800" spc="-20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50" dirty="0">
                <a:solidFill>
                  <a:srgbClr val="003876"/>
                </a:solidFill>
                <a:latin typeface="Verdana"/>
                <a:cs typeface="Verdana"/>
              </a:rPr>
              <a:t>ОИВ </a:t>
            </a:r>
            <a:r>
              <a:rPr sz="2800" spc="-969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75" dirty="0">
                <a:solidFill>
                  <a:srgbClr val="003876"/>
                </a:solidFill>
                <a:latin typeface="Verdana"/>
                <a:cs typeface="Verdana"/>
              </a:rPr>
              <a:t>может</a:t>
            </a:r>
            <a:r>
              <a:rPr sz="2800" spc="-20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204" dirty="0">
                <a:solidFill>
                  <a:srgbClr val="003876"/>
                </a:solidFill>
                <a:latin typeface="Verdana"/>
                <a:cs typeface="Verdana"/>
              </a:rPr>
              <a:t>быть</a:t>
            </a:r>
            <a:endParaRPr sz="2800">
              <a:latin typeface="Verdana"/>
              <a:cs typeface="Verdana"/>
            </a:endParaRPr>
          </a:p>
          <a:p>
            <a:pPr marL="763905" marR="756920" indent="168910">
              <a:lnSpc>
                <a:spcPct val="100000"/>
              </a:lnSpc>
            </a:pPr>
            <a:r>
              <a:rPr sz="2800" spc="-15" dirty="0">
                <a:solidFill>
                  <a:srgbClr val="003876"/>
                </a:solidFill>
                <a:latin typeface="Verdana"/>
                <a:cs typeface="Verdana"/>
              </a:rPr>
              <a:t>организована </a:t>
            </a:r>
            <a:r>
              <a:rPr sz="2800" spc="-1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310" dirty="0">
                <a:solidFill>
                  <a:srgbClr val="003876"/>
                </a:solidFill>
                <a:latin typeface="Verdana"/>
                <a:cs typeface="Verdana"/>
              </a:rPr>
              <a:t>с</a:t>
            </a:r>
            <a:r>
              <a:rPr sz="2800" spc="-24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90" dirty="0">
                <a:solidFill>
                  <a:srgbClr val="003876"/>
                </a:solidFill>
                <a:latin typeface="Verdana"/>
                <a:cs typeface="Verdana"/>
              </a:rPr>
              <a:t>помощью</a:t>
            </a:r>
            <a:r>
              <a:rPr sz="2800" spc="-22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290" dirty="0">
                <a:solidFill>
                  <a:srgbClr val="003876"/>
                </a:solidFill>
                <a:latin typeface="Verdana"/>
                <a:cs typeface="Verdana"/>
              </a:rPr>
              <a:t>ИКТ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28800" y="7025640"/>
            <a:ext cx="4392295" cy="2438400"/>
          </a:xfrm>
          <a:prstGeom prst="rect">
            <a:avLst/>
          </a:prstGeom>
          <a:solidFill>
            <a:srgbClr val="E3E3E3"/>
          </a:solidFill>
        </p:spPr>
        <p:txBody>
          <a:bodyPr vert="horz" wrap="square" lIns="0" tIns="25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3900">
              <a:latin typeface="Times New Roman"/>
              <a:cs typeface="Times New Roman"/>
            </a:endParaRPr>
          </a:p>
          <a:p>
            <a:pPr marL="534035" marR="491490" indent="-35560" algn="just">
              <a:lnSpc>
                <a:spcPct val="100000"/>
              </a:lnSpc>
            </a:pPr>
            <a:r>
              <a:rPr sz="2800" spc="-95" dirty="0">
                <a:solidFill>
                  <a:srgbClr val="003876"/>
                </a:solidFill>
                <a:latin typeface="Verdana"/>
                <a:cs typeface="Verdana"/>
              </a:rPr>
              <a:t>Введе</a:t>
            </a:r>
            <a:r>
              <a:rPr sz="2800" spc="-110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800" spc="130" dirty="0">
                <a:solidFill>
                  <a:srgbClr val="003876"/>
                </a:solidFill>
                <a:latin typeface="Verdana"/>
                <a:cs typeface="Verdana"/>
              </a:rPr>
              <a:t>о</a:t>
            </a:r>
            <a:r>
              <a:rPr sz="2800" spc="-15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65" dirty="0">
                <a:solidFill>
                  <a:srgbClr val="003876"/>
                </a:solidFill>
                <a:latin typeface="Verdana"/>
                <a:cs typeface="Verdana"/>
              </a:rPr>
              <a:t>опи</a:t>
            </a:r>
            <a:r>
              <a:rPr sz="2800" spc="60" dirty="0">
                <a:solidFill>
                  <a:srgbClr val="003876"/>
                </a:solidFill>
                <a:latin typeface="Verdana"/>
                <a:cs typeface="Verdana"/>
              </a:rPr>
              <a:t>с</a:t>
            </a:r>
            <a:r>
              <a:rPr sz="2800" spc="35" dirty="0">
                <a:solidFill>
                  <a:srgbClr val="003876"/>
                </a:solidFill>
                <a:latin typeface="Verdana"/>
                <a:cs typeface="Verdana"/>
              </a:rPr>
              <a:t>ание  </a:t>
            </a:r>
            <a:r>
              <a:rPr sz="2800" spc="-55" dirty="0">
                <a:solidFill>
                  <a:srgbClr val="003876"/>
                </a:solidFill>
                <a:latin typeface="Verdana"/>
                <a:cs typeface="Verdana"/>
              </a:rPr>
              <a:t>подач</a:t>
            </a:r>
            <a:r>
              <a:rPr sz="2800" spc="-50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800" spc="-19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130" dirty="0">
                <a:solidFill>
                  <a:srgbClr val="003876"/>
                </a:solidFill>
                <a:latin typeface="Verdana"/>
                <a:cs typeface="Verdana"/>
              </a:rPr>
              <a:t>заявлений,  </a:t>
            </a:r>
            <a:r>
              <a:rPr sz="2800" spc="-360" dirty="0">
                <a:solidFill>
                  <a:srgbClr val="003876"/>
                </a:solidFill>
                <a:latin typeface="Verdana"/>
                <a:cs typeface="Verdana"/>
              </a:rPr>
              <a:t>в</a:t>
            </a:r>
            <a:r>
              <a:rPr sz="2800" spc="-21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325" dirty="0">
                <a:solidFill>
                  <a:srgbClr val="003876"/>
                </a:solidFill>
                <a:latin typeface="Verdana"/>
                <a:cs typeface="Verdana"/>
              </a:rPr>
              <a:t>т</a:t>
            </a:r>
            <a:r>
              <a:rPr sz="2800" spc="-260" dirty="0">
                <a:solidFill>
                  <a:srgbClr val="003876"/>
                </a:solidFill>
                <a:latin typeface="Verdana"/>
                <a:cs typeface="Verdana"/>
              </a:rPr>
              <a:t>.</a:t>
            </a:r>
            <a:r>
              <a:rPr sz="2800" spc="-330" dirty="0">
                <a:solidFill>
                  <a:srgbClr val="003876"/>
                </a:solidFill>
                <a:latin typeface="Verdana"/>
                <a:cs typeface="Verdana"/>
              </a:rPr>
              <a:t>ч.</a:t>
            </a:r>
            <a:r>
              <a:rPr sz="28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225" dirty="0">
                <a:solidFill>
                  <a:srgbClr val="003876"/>
                </a:solidFill>
                <a:latin typeface="Verdana"/>
                <a:cs typeface="Verdana"/>
              </a:rPr>
              <a:t>для</a:t>
            </a:r>
            <a:r>
              <a:rPr sz="2800" spc="-21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85" dirty="0">
                <a:solidFill>
                  <a:srgbClr val="003876"/>
                </a:solidFill>
                <a:latin typeface="Verdana"/>
                <a:cs typeface="Verdana"/>
              </a:rPr>
              <a:t>ли</a:t>
            </a:r>
            <a:r>
              <a:rPr sz="2800" spc="-80" dirty="0">
                <a:solidFill>
                  <a:srgbClr val="003876"/>
                </a:solidFill>
                <a:latin typeface="Verdana"/>
                <a:cs typeface="Verdana"/>
              </a:rPr>
              <a:t>ц</a:t>
            </a:r>
            <a:r>
              <a:rPr sz="2800" spc="-21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310" dirty="0">
                <a:solidFill>
                  <a:srgbClr val="003876"/>
                </a:solidFill>
                <a:latin typeface="Verdana"/>
                <a:cs typeface="Verdana"/>
              </a:rPr>
              <a:t>с</a:t>
            </a:r>
            <a:r>
              <a:rPr sz="2800" spc="-204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70" dirty="0">
                <a:solidFill>
                  <a:srgbClr val="003876"/>
                </a:solidFill>
                <a:latin typeface="Verdana"/>
                <a:cs typeface="Verdana"/>
              </a:rPr>
              <a:t>ОВЗ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266431" y="3695700"/>
            <a:ext cx="4392295" cy="2872740"/>
          </a:xfrm>
          <a:prstGeom prst="rect">
            <a:avLst/>
          </a:prstGeom>
          <a:solidFill>
            <a:srgbClr val="E3E3E3"/>
          </a:solidFill>
        </p:spPr>
        <p:txBody>
          <a:bodyPr vert="horz" wrap="square" lIns="0" tIns="148590" rIns="0" bIns="0" rtlCol="0">
            <a:spAutoFit/>
          </a:bodyPr>
          <a:lstStyle/>
          <a:p>
            <a:pPr marL="749300" marR="742950" algn="ctr">
              <a:lnSpc>
                <a:spcPct val="100000"/>
              </a:lnSpc>
              <a:spcBef>
                <a:spcPts val="1170"/>
              </a:spcBef>
            </a:pPr>
            <a:r>
              <a:rPr sz="2800" spc="-125" dirty="0">
                <a:solidFill>
                  <a:srgbClr val="003876"/>
                </a:solidFill>
                <a:latin typeface="Verdana"/>
                <a:cs typeface="Verdana"/>
              </a:rPr>
              <a:t>Заявл</a:t>
            </a:r>
            <a:r>
              <a:rPr sz="2800" spc="-130" dirty="0">
                <a:solidFill>
                  <a:srgbClr val="003876"/>
                </a:solidFill>
                <a:latin typeface="Verdana"/>
                <a:cs typeface="Verdana"/>
              </a:rPr>
              <a:t>е</a:t>
            </a:r>
            <a:r>
              <a:rPr sz="2800" spc="-215" dirty="0">
                <a:solidFill>
                  <a:srgbClr val="003876"/>
                </a:solidFill>
                <a:latin typeface="Verdana"/>
                <a:cs typeface="Verdana"/>
              </a:rPr>
              <a:t>ни</a:t>
            </a:r>
            <a:r>
              <a:rPr sz="2800" spc="-200" dirty="0">
                <a:solidFill>
                  <a:srgbClr val="003876"/>
                </a:solidFill>
                <a:latin typeface="Verdana"/>
                <a:cs typeface="Verdana"/>
              </a:rPr>
              <a:t>я</a:t>
            </a:r>
            <a:r>
              <a:rPr sz="2800" spc="-17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30" dirty="0">
                <a:solidFill>
                  <a:srgbClr val="003876"/>
                </a:solidFill>
                <a:latin typeface="Verdana"/>
                <a:cs typeface="Verdana"/>
              </a:rPr>
              <a:t>могут  </a:t>
            </a:r>
            <a:r>
              <a:rPr sz="2800" spc="-75" dirty="0">
                <a:solidFill>
                  <a:srgbClr val="003876"/>
                </a:solidFill>
                <a:latin typeface="Verdana"/>
                <a:cs typeface="Verdana"/>
              </a:rPr>
              <a:t>подаваться</a:t>
            </a:r>
            <a:endParaRPr sz="2800">
              <a:latin typeface="Verdana"/>
              <a:cs typeface="Verdana"/>
            </a:endParaRPr>
          </a:p>
          <a:p>
            <a:pPr marL="471805" marR="466725" algn="ctr">
              <a:lnSpc>
                <a:spcPct val="100000"/>
              </a:lnSpc>
            </a:pPr>
            <a:r>
              <a:rPr sz="2800" spc="-75" dirty="0">
                <a:solidFill>
                  <a:srgbClr val="003876"/>
                </a:solidFill>
                <a:latin typeface="Verdana"/>
                <a:cs typeface="Verdana"/>
              </a:rPr>
              <a:t>обу</a:t>
            </a:r>
            <a:r>
              <a:rPr sz="2800" spc="-70" dirty="0">
                <a:solidFill>
                  <a:srgbClr val="003876"/>
                </a:solidFill>
                <a:latin typeface="Verdana"/>
                <a:cs typeface="Verdana"/>
              </a:rPr>
              <a:t>ч</a:t>
            </a:r>
            <a:r>
              <a:rPr sz="2800" spc="145" dirty="0">
                <a:solidFill>
                  <a:srgbClr val="003876"/>
                </a:solidFill>
                <a:latin typeface="Verdana"/>
                <a:cs typeface="Verdana"/>
              </a:rPr>
              <a:t>ающим</a:t>
            </a:r>
            <a:r>
              <a:rPr sz="2800" spc="135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800" spc="-125" dirty="0">
                <a:solidFill>
                  <a:srgbClr val="003876"/>
                </a:solidFill>
                <a:latin typeface="Verdana"/>
                <a:cs typeface="Verdana"/>
              </a:rPr>
              <a:t>ся,</a:t>
            </a:r>
            <a:r>
              <a:rPr sz="2800" spc="-204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65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800" spc="-229" dirty="0">
                <a:solidFill>
                  <a:srgbClr val="003876"/>
                </a:solidFill>
                <a:latin typeface="Verdana"/>
                <a:cs typeface="Verdana"/>
              </a:rPr>
              <a:t>х  </a:t>
            </a:r>
            <a:r>
              <a:rPr sz="2800" spc="-20" dirty="0">
                <a:solidFill>
                  <a:srgbClr val="003876"/>
                </a:solidFill>
                <a:latin typeface="Verdana"/>
                <a:cs typeface="Verdana"/>
              </a:rPr>
              <a:t>родителями </a:t>
            </a:r>
            <a:r>
              <a:rPr sz="2800" spc="-114" dirty="0">
                <a:solidFill>
                  <a:srgbClr val="003876"/>
                </a:solidFill>
                <a:latin typeface="Verdana"/>
                <a:cs typeface="Verdana"/>
              </a:rPr>
              <a:t>или </a:t>
            </a:r>
            <a:r>
              <a:rPr sz="2800" spc="-11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003876"/>
                </a:solidFill>
                <a:latin typeface="Verdana"/>
                <a:cs typeface="Verdana"/>
              </a:rPr>
              <a:t>уполномоченными </a:t>
            </a:r>
            <a:r>
              <a:rPr sz="2800" spc="-969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65" dirty="0">
                <a:solidFill>
                  <a:srgbClr val="003876"/>
                </a:solidFill>
                <a:latin typeface="Verdana"/>
                <a:cs typeface="Verdana"/>
              </a:rPr>
              <a:t>лицами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266431" y="7048500"/>
            <a:ext cx="4392295" cy="2438400"/>
          </a:xfrm>
          <a:prstGeom prst="rect">
            <a:avLst/>
          </a:prstGeom>
          <a:solidFill>
            <a:srgbClr val="E3E3E3"/>
          </a:solidFill>
        </p:spPr>
        <p:txBody>
          <a:bodyPr vert="horz" wrap="square" lIns="0" tIns="38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3900">
              <a:latin typeface="Times New Roman"/>
              <a:cs typeface="Times New Roman"/>
            </a:endParaRPr>
          </a:p>
          <a:p>
            <a:pPr marL="380365" marR="122555" indent="-250190">
              <a:lnSpc>
                <a:spcPct val="100000"/>
              </a:lnSpc>
            </a:pPr>
            <a:r>
              <a:rPr sz="2800" b="1" spc="-95" dirty="0">
                <a:solidFill>
                  <a:srgbClr val="F65E09"/>
                </a:solidFill>
                <a:latin typeface="Tahoma"/>
                <a:cs typeface="Tahoma"/>
              </a:rPr>
              <a:t>По</a:t>
            </a:r>
            <a:r>
              <a:rPr sz="2800" b="1" spc="-60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800" b="1" spc="-35" dirty="0">
                <a:solidFill>
                  <a:srgbClr val="F65E09"/>
                </a:solidFill>
                <a:latin typeface="Tahoma"/>
                <a:cs typeface="Tahoma"/>
              </a:rPr>
              <a:t>решению</a:t>
            </a:r>
            <a:r>
              <a:rPr sz="2800" b="1" spc="-50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800" b="1" spc="-120" dirty="0">
                <a:solidFill>
                  <a:srgbClr val="F65E09"/>
                </a:solidFill>
                <a:latin typeface="Tahoma"/>
                <a:cs typeface="Tahoma"/>
              </a:rPr>
              <a:t>ОИВ</a:t>
            </a:r>
            <a:r>
              <a:rPr sz="2800" b="1" spc="-35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800" b="1" spc="-45" dirty="0">
                <a:solidFill>
                  <a:srgbClr val="F65E09"/>
                </a:solidFill>
                <a:latin typeface="Tahoma"/>
                <a:cs typeface="Tahoma"/>
              </a:rPr>
              <a:t>ИС-9 </a:t>
            </a:r>
            <a:r>
              <a:rPr sz="2800" b="1" spc="-805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800" b="1" spc="10" dirty="0">
                <a:solidFill>
                  <a:srgbClr val="F65E09"/>
                </a:solidFill>
                <a:latin typeface="Tahoma"/>
                <a:cs typeface="Tahoma"/>
              </a:rPr>
              <a:t>может</a:t>
            </a:r>
            <a:r>
              <a:rPr sz="2800" b="1" spc="-55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800" b="1" spc="-40" dirty="0">
                <a:solidFill>
                  <a:srgbClr val="F65E09"/>
                </a:solidFill>
                <a:latin typeface="Tahoma"/>
                <a:cs typeface="Tahoma"/>
              </a:rPr>
              <a:t>проводиться</a:t>
            </a:r>
            <a:endParaRPr sz="2800">
              <a:latin typeface="Tahoma"/>
              <a:cs typeface="Tahoma"/>
            </a:endParaRPr>
          </a:p>
          <a:p>
            <a:pPr marL="177800">
              <a:lnSpc>
                <a:spcPct val="100000"/>
              </a:lnSpc>
            </a:pPr>
            <a:r>
              <a:rPr sz="2800" b="1" spc="310" dirty="0">
                <a:solidFill>
                  <a:srgbClr val="F65E09"/>
                </a:solidFill>
                <a:latin typeface="Tahoma"/>
                <a:cs typeface="Tahoma"/>
              </a:rPr>
              <a:t>с</a:t>
            </a:r>
            <a:r>
              <a:rPr sz="2800" b="1" spc="-55" dirty="0">
                <a:solidFill>
                  <a:srgbClr val="F65E09"/>
                </a:solidFill>
                <a:latin typeface="Tahoma"/>
                <a:cs typeface="Tahoma"/>
              </a:rPr>
              <a:t> использованием</a:t>
            </a:r>
            <a:r>
              <a:rPr sz="2800" b="1" spc="-70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800" b="1" spc="-340" dirty="0">
                <a:solidFill>
                  <a:srgbClr val="F65E09"/>
                </a:solidFill>
                <a:latin typeface="Tahoma"/>
                <a:cs typeface="Tahoma"/>
              </a:rPr>
              <a:t>ИКТ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600431" y="3695700"/>
            <a:ext cx="4392295" cy="2438400"/>
          </a:xfrm>
          <a:prstGeom prst="rect">
            <a:avLst/>
          </a:prstGeom>
          <a:solidFill>
            <a:srgbClr val="E3E3E3"/>
          </a:solidFill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3900">
              <a:latin typeface="Times New Roman"/>
              <a:cs typeface="Times New Roman"/>
            </a:endParaRPr>
          </a:p>
          <a:p>
            <a:pPr marL="502920" marR="493395" indent="-1905" algn="ctr">
              <a:lnSpc>
                <a:spcPct val="100000"/>
              </a:lnSpc>
            </a:pPr>
            <a:r>
              <a:rPr sz="2800" b="1" spc="-95" dirty="0">
                <a:solidFill>
                  <a:srgbClr val="F65E09"/>
                </a:solidFill>
                <a:latin typeface="Tahoma"/>
                <a:cs typeface="Tahoma"/>
              </a:rPr>
              <a:t>Введены</a:t>
            </a:r>
            <a:r>
              <a:rPr sz="2800" b="1" spc="-45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800" b="1" spc="-25" dirty="0">
                <a:solidFill>
                  <a:srgbClr val="F65E09"/>
                </a:solidFill>
                <a:latin typeface="Tahoma"/>
                <a:cs typeface="Tahoma"/>
              </a:rPr>
              <a:t>запреты </a:t>
            </a:r>
            <a:r>
              <a:rPr sz="2800" b="1" spc="-20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800" b="1" spc="15" dirty="0">
                <a:solidFill>
                  <a:srgbClr val="F65E09"/>
                </a:solidFill>
                <a:latin typeface="Tahoma"/>
                <a:cs typeface="Tahoma"/>
              </a:rPr>
              <a:t>на</a:t>
            </a:r>
            <a:r>
              <a:rPr sz="2800" b="1" spc="-70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800" b="1" spc="100" dirty="0">
                <a:solidFill>
                  <a:srgbClr val="F65E09"/>
                </a:solidFill>
                <a:latin typeface="Tahoma"/>
                <a:cs typeface="Tahoma"/>
              </a:rPr>
              <a:t>средства</a:t>
            </a:r>
            <a:r>
              <a:rPr sz="2800" b="1" spc="-55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800" b="1" spc="-105" dirty="0">
                <a:solidFill>
                  <a:srgbClr val="F65E09"/>
                </a:solidFill>
                <a:latin typeface="Tahoma"/>
                <a:cs typeface="Tahoma"/>
              </a:rPr>
              <a:t>связи </a:t>
            </a:r>
            <a:r>
              <a:rPr sz="2800" b="1" spc="-805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800" b="1" spc="-150" dirty="0">
                <a:solidFill>
                  <a:srgbClr val="F65E09"/>
                </a:solidFill>
                <a:latin typeface="Tahoma"/>
                <a:cs typeface="Tahoma"/>
              </a:rPr>
              <a:t>и</a:t>
            </a:r>
            <a:r>
              <a:rPr sz="2800" b="1" spc="-45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800" b="1" spc="10" dirty="0">
                <a:solidFill>
                  <a:srgbClr val="F65E09"/>
                </a:solidFill>
                <a:latin typeface="Tahoma"/>
                <a:cs typeface="Tahoma"/>
              </a:rPr>
              <a:t>прочее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600431" y="7048500"/>
            <a:ext cx="4392295" cy="2438400"/>
          </a:xfrm>
          <a:prstGeom prst="rect">
            <a:avLst/>
          </a:prstGeom>
          <a:solidFill>
            <a:srgbClr val="E3E3E3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400">
              <a:latin typeface="Times New Roman"/>
              <a:cs typeface="Times New Roman"/>
            </a:endParaRPr>
          </a:p>
          <a:p>
            <a:pPr marL="695960" marR="350520" indent="-340360">
              <a:lnSpc>
                <a:spcPct val="100000"/>
              </a:lnSpc>
              <a:spcBef>
                <a:spcPts val="2285"/>
              </a:spcBef>
            </a:pPr>
            <a:r>
              <a:rPr sz="2800" b="1" spc="-35" dirty="0">
                <a:solidFill>
                  <a:srgbClr val="F65E09"/>
                </a:solidFill>
                <a:latin typeface="Tahoma"/>
                <a:cs typeface="Tahoma"/>
              </a:rPr>
              <a:t>Введена </a:t>
            </a:r>
            <a:r>
              <a:rPr sz="2800" b="1" spc="45" dirty="0">
                <a:solidFill>
                  <a:srgbClr val="F65E09"/>
                </a:solidFill>
                <a:latin typeface="Tahoma"/>
                <a:cs typeface="Tahoma"/>
              </a:rPr>
              <a:t>процедура </a:t>
            </a:r>
            <a:r>
              <a:rPr sz="2800" b="1" spc="-815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800" b="1" spc="-75" dirty="0">
                <a:solidFill>
                  <a:srgbClr val="F65E09"/>
                </a:solidFill>
                <a:latin typeface="Tahoma"/>
                <a:cs typeface="Tahoma"/>
              </a:rPr>
              <a:t>удаления</a:t>
            </a:r>
            <a:r>
              <a:rPr sz="2800" b="1" spc="-45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800" b="1" spc="310" dirty="0">
                <a:solidFill>
                  <a:srgbClr val="F65E09"/>
                </a:solidFill>
                <a:latin typeface="Tahoma"/>
                <a:cs typeface="Tahoma"/>
              </a:rPr>
              <a:t>с</a:t>
            </a:r>
            <a:r>
              <a:rPr sz="2800" b="1" spc="-50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800" b="1" spc="-45" dirty="0">
                <a:solidFill>
                  <a:srgbClr val="F65E09"/>
                </a:solidFill>
                <a:latin typeface="Tahoma"/>
                <a:cs typeface="Tahoma"/>
              </a:rPr>
              <a:t>ИС-9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761" y="2390394"/>
            <a:ext cx="0" cy="741680"/>
          </a:xfrm>
          <a:custGeom>
            <a:avLst/>
            <a:gdLst/>
            <a:ahLst/>
            <a:cxnLst/>
            <a:rect l="l" t="t" r="r" b="b"/>
            <a:pathLst>
              <a:path h="741680">
                <a:moveTo>
                  <a:pt x="0" y="0"/>
                </a:moveTo>
                <a:lnTo>
                  <a:pt x="0" y="74129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42822" y="2312670"/>
            <a:ext cx="5906135" cy="0"/>
          </a:xfrm>
          <a:custGeom>
            <a:avLst/>
            <a:gdLst/>
            <a:ahLst/>
            <a:cxnLst/>
            <a:rect l="l" t="t" r="r" b="b"/>
            <a:pathLst>
              <a:path w="5906134">
                <a:moveTo>
                  <a:pt x="0" y="0"/>
                </a:moveTo>
                <a:lnTo>
                  <a:pt x="5906134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601961" y="2510789"/>
            <a:ext cx="0" cy="728345"/>
          </a:xfrm>
          <a:custGeom>
            <a:avLst/>
            <a:gdLst/>
            <a:ahLst/>
            <a:cxnLst/>
            <a:rect l="l" t="t" r="r" b="b"/>
            <a:pathLst>
              <a:path h="728344">
                <a:moveTo>
                  <a:pt x="0" y="0"/>
                </a:moveTo>
                <a:lnTo>
                  <a:pt x="0" y="727963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678161" y="2434589"/>
            <a:ext cx="5638800" cy="0"/>
          </a:xfrm>
          <a:custGeom>
            <a:avLst/>
            <a:gdLst/>
            <a:ahLst/>
            <a:cxnLst/>
            <a:rect l="l" t="t" r="r" b="b"/>
            <a:pathLst>
              <a:path w="5638800">
                <a:moveTo>
                  <a:pt x="0" y="0"/>
                </a:moveTo>
                <a:lnTo>
                  <a:pt x="5638800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862051" y="900816"/>
            <a:ext cx="14475968" cy="8444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5400" b="1" spc="-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5400" b="1" spc="-2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sz="5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</a:t>
            </a:r>
            <a:r>
              <a:rPr sz="5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sz="5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вое</a:t>
            </a:r>
            <a:r>
              <a:rPr sz="5400" b="1" spc="-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2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</a:t>
            </a:r>
            <a:r>
              <a:rPr sz="5400" b="1" spc="2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sz="5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вание</a:t>
            </a:r>
            <a:r>
              <a:rPr sz="5400" b="1" spc="-3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sz="5400" b="1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sz="5400" b="1" spc="-3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2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sz="5400" b="1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усс</a:t>
            </a:r>
            <a:r>
              <a:rPr sz="5400" b="1"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sz="5400" b="1" spc="2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ому</a:t>
            </a:r>
            <a:r>
              <a:rPr sz="5400" b="1" spc="-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4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</a:t>
            </a:r>
            <a:r>
              <a:rPr sz="5400" b="1" spc="-7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sz="5400" b="1" spc="-3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450339" y="2512313"/>
            <a:ext cx="143637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310" dirty="0">
                <a:solidFill>
                  <a:srgbClr val="857EBA"/>
                </a:solidFill>
                <a:latin typeface="Tahoma"/>
                <a:cs typeface="Tahoma"/>
              </a:rPr>
              <a:t>Было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09429" y="2512313"/>
            <a:ext cx="179387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90" dirty="0">
                <a:solidFill>
                  <a:srgbClr val="857EBA"/>
                </a:solidFill>
                <a:latin typeface="Tahoma"/>
                <a:cs typeface="Tahoma"/>
              </a:rPr>
              <a:t>Стало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28800" y="3695700"/>
            <a:ext cx="4392295" cy="1447800"/>
          </a:xfrm>
          <a:prstGeom prst="rect">
            <a:avLst/>
          </a:prstGeom>
          <a:solidFill>
            <a:srgbClr val="E3E3E3"/>
          </a:solidFill>
        </p:spPr>
        <p:txBody>
          <a:bodyPr vert="horz" wrap="square" lIns="0" tIns="289560" rIns="0" bIns="0" rtlCol="0">
            <a:spAutoFit/>
          </a:bodyPr>
          <a:lstStyle/>
          <a:p>
            <a:pPr marL="632460" marR="627380" indent="63500">
              <a:lnSpc>
                <a:spcPct val="100000"/>
              </a:lnSpc>
              <a:spcBef>
                <a:spcPts val="2280"/>
              </a:spcBef>
            </a:pPr>
            <a:r>
              <a:rPr sz="2800" spc="-120" dirty="0">
                <a:solidFill>
                  <a:srgbClr val="003876"/>
                </a:solidFill>
                <a:latin typeface="Verdana"/>
                <a:cs typeface="Verdana"/>
              </a:rPr>
              <a:t>Перв</a:t>
            </a:r>
            <a:r>
              <a:rPr sz="2800" spc="-155" dirty="0">
                <a:solidFill>
                  <a:srgbClr val="003876"/>
                </a:solidFill>
                <a:latin typeface="Verdana"/>
                <a:cs typeface="Verdana"/>
              </a:rPr>
              <a:t>ы</a:t>
            </a:r>
            <a:r>
              <a:rPr sz="2800" spc="-70" dirty="0">
                <a:solidFill>
                  <a:srgbClr val="003876"/>
                </a:solidFill>
                <a:latin typeface="Verdana"/>
                <a:cs typeface="Verdana"/>
              </a:rPr>
              <a:t>й</a:t>
            </a:r>
            <a:r>
              <a:rPr sz="28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45" dirty="0">
                <a:solidFill>
                  <a:srgbClr val="003876"/>
                </a:solidFill>
                <a:latin typeface="Verdana"/>
                <a:cs typeface="Verdana"/>
              </a:rPr>
              <a:t>рабо</a:t>
            </a:r>
            <a:r>
              <a:rPr sz="2800" spc="55" dirty="0">
                <a:solidFill>
                  <a:srgbClr val="003876"/>
                </a:solidFill>
                <a:latin typeface="Verdana"/>
                <a:cs typeface="Verdana"/>
              </a:rPr>
              <a:t>ч</a:t>
            </a:r>
            <a:r>
              <a:rPr sz="2800" spc="-60" dirty="0">
                <a:solidFill>
                  <a:srgbClr val="003876"/>
                </a:solidFill>
                <a:latin typeface="Verdana"/>
                <a:cs typeface="Verdana"/>
              </a:rPr>
              <a:t>ий  </a:t>
            </a:r>
            <a:r>
              <a:rPr sz="2800" spc="5" dirty="0">
                <a:solidFill>
                  <a:srgbClr val="003876"/>
                </a:solidFill>
                <a:latin typeface="Verdana"/>
                <a:cs typeface="Verdana"/>
              </a:rPr>
              <a:t>пон</a:t>
            </a:r>
            <a:r>
              <a:rPr sz="2800" dirty="0">
                <a:solidFill>
                  <a:srgbClr val="003876"/>
                </a:solidFill>
                <a:latin typeface="Verdana"/>
                <a:cs typeface="Verdana"/>
              </a:rPr>
              <a:t>е</a:t>
            </a:r>
            <a:r>
              <a:rPr sz="2800" spc="-114" dirty="0">
                <a:solidFill>
                  <a:srgbClr val="003876"/>
                </a:solidFill>
                <a:latin typeface="Verdana"/>
                <a:cs typeface="Verdana"/>
              </a:rPr>
              <a:t>дельник</a:t>
            </a:r>
            <a:r>
              <a:rPr sz="2800" spc="-16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100" dirty="0">
                <a:solidFill>
                  <a:srgbClr val="003876"/>
                </a:solidFill>
                <a:latin typeface="Verdana"/>
                <a:cs typeface="Verdana"/>
              </a:rPr>
              <a:t>мая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439400" y="3695700"/>
            <a:ext cx="4392295" cy="1447800"/>
          </a:xfrm>
          <a:prstGeom prst="rect">
            <a:avLst/>
          </a:prstGeom>
          <a:solidFill>
            <a:srgbClr val="E3E3E3"/>
          </a:solidFill>
        </p:spPr>
        <p:txBody>
          <a:bodyPr vert="horz" wrap="square" lIns="0" tIns="290830" rIns="0" bIns="0" rtlCol="0">
            <a:spAutoFit/>
          </a:bodyPr>
          <a:lstStyle/>
          <a:p>
            <a:pPr marL="1552575" marR="358775" indent="-1186180">
              <a:lnSpc>
                <a:spcPct val="100000"/>
              </a:lnSpc>
              <a:spcBef>
                <a:spcPts val="2290"/>
              </a:spcBef>
            </a:pPr>
            <a:r>
              <a:rPr sz="2800" b="1" spc="-100" dirty="0">
                <a:solidFill>
                  <a:srgbClr val="F65E09"/>
                </a:solidFill>
                <a:latin typeface="Tahoma"/>
                <a:cs typeface="Tahoma"/>
              </a:rPr>
              <a:t>Третий</a:t>
            </a:r>
            <a:r>
              <a:rPr sz="2800" b="1" spc="-85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800" b="1" spc="-90" dirty="0">
                <a:solidFill>
                  <a:srgbClr val="F65E09"/>
                </a:solidFill>
                <a:latin typeface="Tahoma"/>
                <a:cs typeface="Tahoma"/>
              </a:rPr>
              <a:t>понедельник </a:t>
            </a:r>
            <a:r>
              <a:rPr sz="2800" b="1" spc="-810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800" b="1" spc="-60" dirty="0">
                <a:solidFill>
                  <a:srgbClr val="F65E09"/>
                </a:solidFill>
                <a:latin typeface="Tahoma"/>
                <a:cs typeface="Tahoma"/>
              </a:rPr>
              <a:t>апреля</a:t>
            </a:r>
            <a:endParaRPr sz="2800">
              <a:latin typeface="Tahoma"/>
              <a:cs typeface="Tahoma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10436606" y="7112761"/>
            <a:ext cx="4417695" cy="1092200"/>
            <a:chOff x="10436606" y="7112761"/>
            <a:chExt cx="4417695" cy="1092200"/>
          </a:xfrm>
        </p:grpSpPr>
        <p:sp>
          <p:nvSpPr>
            <p:cNvPr id="14" name="object 14"/>
            <p:cNvSpPr/>
            <p:nvPr/>
          </p:nvSpPr>
          <p:spPr>
            <a:xfrm>
              <a:off x="10449306" y="7269479"/>
              <a:ext cx="4392295" cy="923290"/>
            </a:xfrm>
            <a:custGeom>
              <a:avLst/>
              <a:gdLst/>
              <a:ahLst/>
              <a:cxnLst/>
              <a:rect l="l" t="t" r="r" b="b"/>
              <a:pathLst>
                <a:path w="4392294" h="923290">
                  <a:moveTo>
                    <a:pt x="0" y="922782"/>
                  </a:moveTo>
                  <a:lnTo>
                    <a:pt x="4392167" y="922782"/>
                  </a:lnTo>
                  <a:lnTo>
                    <a:pt x="4392167" y="0"/>
                  </a:lnTo>
                  <a:lnTo>
                    <a:pt x="0" y="0"/>
                  </a:lnTo>
                  <a:lnTo>
                    <a:pt x="0" y="92278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449306" y="7125461"/>
              <a:ext cx="4392295" cy="1066800"/>
            </a:xfrm>
            <a:custGeom>
              <a:avLst/>
              <a:gdLst/>
              <a:ahLst/>
              <a:cxnLst/>
              <a:rect l="l" t="t" r="r" b="b"/>
              <a:pathLst>
                <a:path w="4392294" h="1066800">
                  <a:moveTo>
                    <a:pt x="0" y="1066800"/>
                  </a:moveTo>
                  <a:lnTo>
                    <a:pt x="4392167" y="1066800"/>
                  </a:lnTo>
                  <a:lnTo>
                    <a:pt x="4392167" y="0"/>
                  </a:lnTo>
                  <a:lnTo>
                    <a:pt x="0" y="0"/>
                  </a:lnTo>
                  <a:lnTo>
                    <a:pt x="0" y="1066800"/>
                  </a:lnTo>
                  <a:close/>
                </a:path>
              </a:pathLst>
            </a:custGeom>
            <a:ln w="25400">
              <a:solidFill>
                <a:srgbClr val="00387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10462006" y="7457313"/>
            <a:ext cx="43668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spc="40" dirty="0">
                <a:solidFill>
                  <a:srgbClr val="003876"/>
                </a:solidFill>
                <a:latin typeface="Verdana"/>
                <a:cs typeface="Verdana"/>
              </a:rPr>
              <a:t>Удалё</a:t>
            </a:r>
            <a:r>
              <a:rPr sz="2400" spc="-100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-90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-85" dirty="0">
                <a:solidFill>
                  <a:srgbClr val="003876"/>
                </a:solidFill>
                <a:latin typeface="Verdana"/>
                <a:cs typeface="Verdana"/>
              </a:rPr>
              <a:t>ые</a:t>
            </a:r>
            <a:r>
              <a:rPr sz="2400" spc="-20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270" dirty="0">
                <a:solidFill>
                  <a:srgbClr val="003876"/>
                </a:solidFill>
                <a:latin typeface="Verdana"/>
                <a:cs typeface="Verdana"/>
              </a:rPr>
              <a:t>с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125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130" dirty="0">
                <a:solidFill>
                  <a:srgbClr val="003876"/>
                </a:solidFill>
                <a:latin typeface="Verdana"/>
                <a:cs typeface="Verdana"/>
              </a:rPr>
              <a:t>С</a:t>
            </a:r>
            <a:r>
              <a:rPr sz="2400" spc="-300" dirty="0">
                <a:solidFill>
                  <a:srgbClr val="003876"/>
                </a:solidFill>
                <a:latin typeface="Verdana"/>
                <a:cs typeface="Verdana"/>
              </a:rPr>
              <a:t>-</a:t>
            </a:r>
            <a:r>
              <a:rPr sz="2400" spc="-200" dirty="0">
                <a:solidFill>
                  <a:srgbClr val="003876"/>
                </a:solidFill>
                <a:latin typeface="Verdana"/>
                <a:cs typeface="Verdana"/>
              </a:rPr>
              <a:t>9</a:t>
            </a:r>
            <a:endParaRPr sz="2400">
              <a:latin typeface="Verdana"/>
              <a:cs typeface="Verdana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0443781" y="6434137"/>
            <a:ext cx="4401820" cy="840105"/>
            <a:chOff x="10443781" y="6434137"/>
            <a:chExt cx="4401820" cy="840105"/>
          </a:xfrm>
        </p:grpSpPr>
        <p:sp>
          <p:nvSpPr>
            <p:cNvPr id="18" name="object 18"/>
            <p:cNvSpPr/>
            <p:nvPr/>
          </p:nvSpPr>
          <p:spPr>
            <a:xfrm>
              <a:off x="10448543" y="6438900"/>
              <a:ext cx="4392295" cy="830580"/>
            </a:xfrm>
            <a:custGeom>
              <a:avLst/>
              <a:gdLst/>
              <a:ahLst/>
              <a:cxnLst/>
              <a:rect l="l" t="t" r="r" b="b"/>
              <a:pathLst>
                <a:path w="4392294" h="830579">
                  <a:moveTo>
                    <a:pt x="4392167" y="0"/>
                  </a:moveTo>
                  <a:lnTo>
                    <a:pt x="0" y="0"/>
                  </a:lnTo>
                  <a:lnTo>
                    <a:pt x="0" y="830580"/>
                  </a:lnTo>
                  <a:lnTo>
                    <a:pt x="4392167" y="830580"/>
                  </a:lnTo>
                  <a:lnTo>
                    <a:pt x="4392167" y="0"/>
                  </a:lnTo>
                  <a:close/>
                </a:path>
              </a:pathLst>
            </a:custGeom>
            <a:solidFill>
              <a:srgbClr val="0038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0448543" y="6438900"/>
              <a:ext cx="4392295" cy="830580"/>
            </a:xfrm>
            <a:custGeom>
              <a:avLst/>
              <a:gdLst/>
              <a:ahLst/>
              <a:cxnLst/>
              <a:rect l="l" t="t" r="r" b="b"/>
              <a:pathLst>
                <a:path w="4392294" h="830579">
                  <a:moveTo>
                    <a:pt x="0" y="830580"/>
                  </a:moveTo>
                  <a:lnTo>
                    <a:pt x="4392167" y="830580"/>
                  </a:lnTo>
                  <a:lnTo>
                    <a:pt x="4392167" y="0"/>
                  </a:lnTo>
                  <a:lnTo>
                    <a:pt x="0" y="0"/>
                  </a:lnTo>
                  <a:lnTo>
                    <a:pt x="0" y="830580"/>
                  </a:lnTo>
                  <a:close/>
                </a:path>
              </a:pathLst>
            </a:custGeom>
            <a:ln w="9525">
              <a:solidFill>
                <a:srgbClr val="0E54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10462006" y="6466713"/>
            <a:ext cx="43668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2400" spc="-130" dirty="0">
                <a:solidFill>
                  <a:srgbClr val="FFFFFF"/>
                </a:solidFill>
                <a:latin typeface="Verdana"/>
                <a:cs typeface="Verdana"/>
              </a:rPr>
              <a:t>По</a:t>
            </a:r>
            <a:r>
              <a:rPr sz="2400" spc="-105" dirty="0">
                <a:solidFill>
                  <a:srgbClr val="FFFFFF"/>
                </a:solidFill>
                <a:latin typeface="Verdana"/>
                <a:cs typeface="Verdana"/>
              </a:rPr>
              <a:t>в</a:t>
            </a:r>
            <a:r>
              <a:rPr sz="2400" spc="-80" dirty="0">
                <a:solidFill>
                  <a:srgbClr val="FFFFFF"/>
                </a:solidFill>
                <a:latin typeface="Verdana"/>
                <a:cs typeface="Verdana"/>
              </a:rPr>
              <a:t>торный</a:t>
            </a:r>
            <a:r>
              <a:rPr sz="2400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Verdana"/>
                <a:cs typeface="Verdana"/>
              </a:rPr>
              <a:t>допуск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971263" y="9130134"/>
            <a:ext cx="609600" cy="5245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143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z="3200" b="1" spc="-245" dirty="0">
                <a:solidFill>
                  <a:srgbClr val="003876"/>
                </a:solidFill>
                <a:latin typeface="Tahoma"/>
                <a:cs typeface="Tahoma"/>
              </a:rPr>
              <a:t>14</a:t>
            </a:fld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761" y="2510789"/>
            <a:ext cx="0" cy="728345"/>
          </a:xfrm>
          <a:custGeom>
            <a:avLst/>
            <a:gdLst/>
            <a:ahLst/>
            <a:cxnLst/>
            <a:rect l="l" t="t" r="r" b="b"/>
            <a:pathLst>
              <a:path h="728344">
                <a:moveTo>
                  <a:pt x="0" y="0"/>
                </a:moveTo>
                <a:lnTo>
                  <a:pt x="0" y="727963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18438" y="2434589"/>
            <a:ext cx="5480050" cy="0"/>
          </a:xfrm>
          <a:custGeom>
            <a:avLst/>
            <a:gdLst/>
            <a:ahLst/>
            <a:cxnLst/>
            <a:rect l="l" t="t" r="r" b="b"/>
            <a:pathLst>
              <a:path w="5480050">
                <a:moveTo>
                  <a:pt x="0" y="0"/>
                </a:moveTo>
                <a:lnTo>
                  <a:pt x="5479922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43355" y="2643632"/>
            <a:ext cx="608965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114" dirty="0">
                <a:solidFill>
                  <a:srgbClr val="F65E09"/>
                </a:solidFill>
                <a:latin typeface="Tahoma"/>
                <a:cs typeface="Tahoma"/>
              </a:rPr>
              <a:t>Конфликт</a:t>
            </a:r>
            <a:r>
              <a:rPr sz="4400" b="1" spc="-155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4400" b="1" spc="45" dirty="0">
                <a:solidFill>
                  <a:srgbClr val="F65E09"/>
                </a:solidFill>
                <a:latin typeface="Tahoma"/>
                <a:cs typeface="Tahoma"/>
              </a:rPr>
              <a:t>интересов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42466" y="3858002"/>
            <a:ext cx="4315460" cy="2988310"/>
          </a:xfrm>
          <a:prstGeom prst="rect">
            <a:avLst/>
          </a:prstGeom>
        </p:spPr>
        <p:txBody>
          <a:bodyPr vert="horz" wrap="square" lIns="0" tIns="176530" rIns="0" bIns="0" rtlCol="0">
            <a:spAutoFit/>
          </a:bodyPr>
          <a:lstStyle/>
          <a:p>
            <a:pPr marL="767080" indent="-755015">
              <a:lnSpc>
                <a:spcPct val="100000"/>
              </a:lnSpc>
              <a:spcBef>
                <a:spcPts val="1390"/>
              </a:spcBef>
              <a:buFont typeface="Arial MT"/>
              <a:buChar char="•"/>
              <a:tabLst>
                <a:tab pos="767080" algn="l"/>
                <a:tab pos="767715" algn="l"/>
              </a:tabLst>
            </a:pPr>
            <a:r>
              <a:rPr sz="5400" spc="-365" dirty="0">
                <a:solidFill>
                  <a:srgbClr val="003876"/>
                </a:solidFill>
                <a:latin typeface="Verdana"/>
                <a:cs typeface="Verdana"/>
              </a:rPr>
              <a:t>Член</a:t>
            </a:r>
            <a:r>
              <a:rPr sz="5400" spc="-445" dirty="0">
                <a:solidFill>
                  <a:srgbClr val="003876"/>
                </a:solidFill>
                <a:latin typeface="Verdana"/>
                <a:cs typeface="Verdana"/>
              </a:rPr>
              <a:t>ы</a:t>
            </a:r>
            <a:r>
              <a:rPr sz="5400" spc="-40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5400" spc="-175" dirty="0">
                <a:solidFill>
                  <a:srgbClr val="003876"/>
                </a:solidFill>
                <a:latin typeface="Verdana"/>
                <a:cs typeface="Verdana"/>
              </a:rPr>
              <a:t>ГЭК</a:t>
            </a:r>
            <a:endParaRPr sz="5400">
              <a:latin typeface="Verdana"/>
              <a:cs typeface="Verdana"/>
            </a:endParaRPr>
          </a:p>
          <a:p>
            <a:pPr marL="767080" indent="-755015">
              <a:lnSpc>
                <a:spcPct val="100000"/>
              </a:lnSpc>
              <a:spcBef>
                <a:spcPts val="1300"/>
              </a:spcBef>
              <a:buFont typeface="Arial MT"/>
              <a:buChar char="•"/>
              <a:tabLst>
                <a:tab pos="767080" algn="l"/>
                <a:tab pos="767715" algn="l"/>
              </a:tabLst>
            </a:pPr>
            <a:r>
              <a:rPr sz="5400" spc="-365" dirty="0">
                <a:solidFill>
                  <a:srgbClr val="003876"/>
                </a:solidFill>
                <a:latin typeface="Verdana"/>
                <a:cs typeface="Verdana"/>
              </a:rPr>
              <a:t>Член</a:t>
            </a:r>
            <a:r>
              <a:rPr sz="5400" spc="-445" dirty="0">
                <a:solidFill>
                  <a:srgbClr val="003876"/>
                </a:solidFill>
                <a:latin typeface="Verdana"/>
                <a:cs typeface="Verdana"/>
              </a:rPr>
              <a:t>ы</a:t>
            </a:r>
            <a:r>
              <a:rPr sz="5400" spc="-40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5400" spc="-465" dirty="0">
                <a:solidFill>
                  <a:srgbClr val="003876"/>
                </a:solidFill>
                <a:latin typeface="Verdana"/>
                <a:cs typeface="Verdana"/>
              </a:rPr>
              <a:t>ПК</a:t>
            </a:r>
            <a:endParaRPr sz="5400">
              <a:latin typeface="Verdana"/>
              <a:cs typeface="Verdana"/>
            </a:endParaRPr>
          </a:p>
          <a:p>
            <a:pPr marL="767080" indent="-755015">
              <a:lnSpc>
                <a:spcPct val="100000"/>
              </a:lnSpc>
              <a:spcBef>
                <a:spcPts val="1295"/>
              </a:spcBef>
              <a:buFont typeface="Arial MT"/>
              <a:buChar char="•"/>
              <a:tabLst>
                <a:tab pos="767080" algn="l"/>
                <a:tab pos="767715" algn="l"/>
              </a:tabLst>
            </a:pPr>
            <a:r>
              <a:rPr sz="5400" spc="-365" dirty="0">
                <a:solidFill>
                  <a:srgbClr val="003876"/>
                </a:solidFill>
                <a:latin typeface="Verdana"/>
                <a:cs typeface="Verdana"/>
              </a:rPr>
              <a:t>Член</a:t>
            </a:r>
            <a:r>
              <a:rPr sz="5400" spc="-445" dirty="0">
                <a:solidFill>
                  <a:srgbClr val="003876"/>
                </a:solidFill>
                <a:latin typeface="Verdana"/>
                <a:cs typeface="Verdana"/>
              </a:rPr>
              <a:t>ы</a:t>
            </a:r>
            <a:r>
              <a:rPr sz="5400" spc="-40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5400" spc="-125" dirty="0">
                <a:solidFill>
                  <a:srgbClr val="003876"/>
                </a:solidFill>
                <a:latin typeface="Verdana"/>
                <a:cs typeface="Verdana"/>
              </a:rPr>
              <a:t>АК</a:t>
            </a:r>
            <a:endParaRPr sz="54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17394" y="211023"/>
            <a:ext cx="846074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60" dirty="0">
                <a:solidFill>
                  <a:srgbClr val="FFFFFF"/>
                </a:solidFill>
                <a:latin typeface="Verdana"/>
                <a:cs typeface="Verdana"/>
              </a:rPr>
              <a:t>Организаци</a:t>
            </a:r>
            <a:r>
              <a:rPr sz="4400" spc="-55" dirty="0">
                <a:solidFill>
                  <a:srgbClr val="FFFFFF"/>
                </a:solidFill>
                <a:latin typeface="Verdana"/>
                <a:cs typeface="Verdana"/>
              </a:rPr>
              <a:t>я</a:t>
            </a:r>
            <a:r>
              <a:rPr sz="4400" spc="-3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400" spc="-85" dirty="0">
                <a:solidFill>
                  <a:srgbClr val="FFFFFF"/>
                </a:solidFill>
                <a:latin typeface="Verdana"/>
                <a:cs typeface="Verdana"/>
              </a:rPr>
              <a:t>проведени</a:t>
            </a:r>
            <a:r>
              <a:rPr sz="4400" spc="-80" dirty="0">
                <a:solidFill>
                  <a:srgbClr val="FFFFFF"/>
                </a:solidFill>
                <a:latin typeface="Verdana"/>
                <a:cs typeface="Verdana"/>
              </a:rPr>
              <a:t>я</a:t>
            </a:r>
            <a:r>
              <a:rPr sz="4400" spc="-3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400" spc="-85" dirty="0">
                <a:solidFill>
                  <a:srgbClr val="FFFFFF"/>
                </a:solidFill>
                <a:latin typeface="Verdana"/>
                <a:cs typeface="Verdana"/>
              </a:rPr>
              <a:t>ГИА</a:t>
            </a:r>
            <a:endParaRPr sz="4400">
              <a:latin typeface="Verdana"/>
              <a:cs typeface="Verdan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8293861" y="3665473"/>
            <a:ext cx="7416800" cy="3625215"/>
            <a:chOff x="8293861" y="3665473"/>
            <a:chExt cx="7416800" cy="3625215"/>
          </a:xfrm>
        </p:grpSpPr>
        <p:sp>
          <p:nvSpPr>
            <p:cNvPr id="10" name="object 10"/>
            <p:cNvSpPr/>
            <p:nvPr/>
          </p:nvSpPr>
          <p:spPr>
            <a:xfrm>
              <a:off x="8306561" y="3678173"/>
              <a:ext cx="7391400" cy="3599815"/>
            </a:xfrm>
            <a:custGeom>
              <a:avLst/>
              <a:gdLst/>
              <a:ahLst/>
              <a:cxnLst/>
              <a:rect l="l" t="t" r="r" b="b"/>
              <a:pathLst>
                <a:path w="7391400" h="3599815">
                  <a:moveTo>
                    <a:pt x="7391400" y="0"/>
                  </a:moveTo>
                  <a:lnTo>
                    <a:pt x="1356741" y="0"/>
                  </a:lnTo>
                  <a:lnTo>
                    <a:pt x="1356741" y="1349883"/>
                  </a:lnTo>
                  <a:lnTo>
                    <a:pt x="437134" y="1349883"/>
                  </a:lnTo>
                  <a:lnTo>
                    <a:pt x="437134" y="899922"/>
                  </a:lnTo>
                  <a:lnTo>
                    <a:pt x="0" y="1799843"/>
                  </a:lnTo>
                  <a:lnTo>
                    <a:pt x="437134" y="2699766"/>
                  </a:lnTo>
                  <a:lnTo>
                    <a:pt x="437134" y="2249804"/>
                  </a:lnTo>
                  <a:lnTo>
                    <a:pt x="1356741" y="2249804"/>
                  </a:lnTo>
                  <a:lnTo>
                    <a:pt x="1356741" y="3599688"/>
                  </a:lnTo>
                  <a:lnTo>
                    <a:pt x="7391400" y="3599688"/>
                  </a:lnTo>
                  <a:lnTo>
                    <a:pt x="7391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306561" y="3678173"/>
              <a:ext cx="7391400" cy="3599815"/>
            </a:xfrm>
            <a:custGeom>
              <a:avLst/>
              <a:gdLst/>
              <a:ahLst/>
              <a:cxnLst/>
              <a:rect l="l" t="t" r="r" b="b"/>
              <a:pathLst>
                <a:path w="7391400" h="3599815">
                  <a:moveTo>
                    <a:pt x="7391400" y="0"/>
                  </a:moveTo>
                  <a:lnTo>
                    <a:pt x="1356741" y="0"/>
                  </a:lnTo>
                  <a:lnTo>
                    <a:pt x="1356741" y="1349883"/>
                  </a:lnTo>
                  <a:lnTo>
                    <a:pt x="437134" y="1349883"/>
                  </a:lnTo>
                  <a:lnTo>
                    <a:pt x="437134" y="899922"/>
                  </a:lnTo>
                  <a:lnTo>
                    <a:pt x="0" y="1799843"/>
                  </a:lnTo>
                  <a:lnTo>
                    <a:pt x="437134" y="2699766"/>
                  </a:lnTo>
                  <a:lnTo>
                    <a:pt x="437134" y="2249804"/>
                  </a:lnTo>
                  <a:lnTo>
                    <a:pt x="1356741" y="2249804"/>
                  </a:lnTo>
                  <a:lnTo>
                    <a:pt x="1356741" y="3599688"/>
                  </a:lnTo>
                  <a:lnTo>
                    <a:pt x="7391400" y="3599688"/>
                  </a:lnTo>
                  <a:lnTo>
                    <a:pt x="7391400" y="0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742169" y="4604130"/>
            <a:ext cx="5801995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776095" indent="99060">
              <a:lnSpc>
                <a:spcPct val="100000"/>
              </a:lnSpc>
              <a:spcBef>
                <a:spcPts val="95"/>
              </a:spcBef>
            </a:pPr>
            <a:r>
              <a:rPr sz="2800" spc="-114" dirty="0">
                <a:latin typeface="Verdana"/>
                <a:cs typeface="Verdana"/>
              </a:rPr>
              <a:t>Част</a:t>
            </a:r>
            <a:r>
              <a:rPr sz="2800" spc="-110" dirty="0">
                <a:latin typeface="Verdana"/>
                <a:cs typeface="Verdana"/>
              </a:rPr>
              <a:t>ь</a:t>
            </a:r>
            <a:r>
              <a:rPr sz="2800" spc="-190" dirty="0">
                <a:latin typeface="Verdana"/>
                <a:cs typeface="Verdana"/>
              </a:rPr>
              <a:t> </a:t>
            </a:r>
            <a:r>
              <a:rPr sz="2800" spc="-235" dirty="0">
                <a:latin typeface="Verdana"/>
                <a:cs typeface="Verdana"/>
              </a:rPr>
              <a:t>1</a:t>
            </a:r>
            <a:r>
              <a:rPr sz="2800" spc="-215" dirty="0">
                <a:latin typeface="Verdana"/>
                <a:cs typeface="Verdana"/>
              </a:rPr>
              <a:t> </a:t>
            </a:r>
            <a:r>
              <a:rPr sz="2800" spc="70" dirty="0">
                <a:latin typeface="Verdana"/>
                <a:cs typeface="Verdana"/>
              </a:rPr>
              <a:t>ста</a:t>
            </a:r>
            <a:r>
              <a:rPr sz="2800" spc="-225" dirty="0">
                <a:latin typeface="Verdana"/>
                <a:cs typeface="Verdana"/>
              </a:rPr>
              <a:t>тьи</a:t>
            </a:r>
            <a:r>
              <a:rPr sz="2800" spc="-180" dirty="0">
                <a:latin typeface="Verdana"/>
                <a:cs typeface="Verdana"/>
              </a:rPr>
              <a:t> </a:t>
            </a:r>
            <a:r>
              <a:rPr sz="2800" spc="-185" dirty="0">
                <a:latin typeface="Verdana"/>
                <a:cs typeface="Verdana"/>
              </a:rPr>
              <a:t>10  </a:t>
            </a:r>
            <a:r>
              <a:rPr sz="2800" spc="5" dirty="0">
                <a:latin typeface="Verdana"/>
                <a:cs typeface="Verdana"/>
              </a:rPr>
              <a:t>Федерального</a:t>
            </a:r>
            <a:r>
              <a:rPr sz="2800" spc="-185" dirty="0">
                <a:latin typeface="Verdana"/>
                <a:cs typeface="Verdana"/>
              </a:rPr>
              <a:t> </a:t>
            </a:r>
            <a:r>
              <a:rPr sz="2800" spc="-15" dirty="0">
                <a:latin typeface="Verdana"/>
                <a:cs typeface="Verdana"/>
              </a:rPr>
              <a:t>закона</a:t>
            </a:r>
            <a:endParaRPr sz="28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</a:pPr>
            <a:r>
              <a:rPr sz="2800" spc="-95" dirty="0">
                <a:latin typeface="Verdana"/>
                <a:cs typeface="Verdana"/>
              </a:rPr>
              <a:t>от</a:t>
            </a:r>
            <a:r>
              <a:rPr sz="2800" spc="-210" dirty="0">
                <a:latin typeface="Verdana"/>
                <a:cs typeface="Verdana"/>
              </a:rPr>
              <a:t> </a:t>
            </a:r>
            <a:r>
              <a:rPr sz="2800" spc="-240" dirty="0">
                <a:latin typeface="Verdana"/>
                <a:cs typeface="Verdana"/>
              </a:rPr>
              <a:t>2</a:t>
            </a:r>
            <a:r>
              <a:rPr sz="2800" spc="-235" dirty="0">
                <a:latin typeface="Verdana"/>
                <a:cs typeface="Verdana"/>
              </a:rPr>
              <a:t>5</a:t>
            </a:r>
            <a:r>
              <a:rPr sz="2800" spc="-204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декабря</a:t>
            </a:r>
            <a:r>
              <a:rPr sz="2800" spc="-185" dirty="0">
                <a:latin typeface="Verdana"/>
                <a:cs typeface="Verdana"/>
              </a:rPr>
              <a:t> </a:t>
            </a:r>
            <a:r>
              <a:rPr sz="2800" spc="-240" dirty="0">
                <a:latin typeface="Verdana"/>
                <a:cs typeface="Verdana"/>
              </a:rPr>
              <a:t>200</a:t>
            </a:r>
            <a:r>
              <a:rPr sz="2800" spc="-235" dirty="0">
                <a:latin typeface="Verdana"/>
                <a:cs typeface="Verdana"/>
              </a:rPr>
              <a:t>8</a:t>
            </a:r>
            <a:r>
              <a:rPr sz="2800" spc="-200" dirty="0">
                <a:latin typeface="Verdana"/>
                <a:cs typeface="Verdana"/>
              </a:rPr>
              <a:t> </a:t>
            </a:r>
            <a:r>
              <a:rPr sz="2800" spc="-280" dirty="0">
                <a:latin typeface="Verdana"/>
                <a:cs typeface="Verdana"/>
              </a:rPr>
              <a:t>г.</a:t>
            </a:r>
            <a:r>
              <a:rPr sz="2800" spc="-215" dirty="0">
                <a:latin typeface="Verdana"/>
                <a:cs typeface="Verdana"/>
              </a:rPr>
              <a:t> №</a:t>
            </a:r>
            <a:r>
              <a:rPr sz="2800" spc="-190" dirty="0">
                <a:latin typeface="Verdana"/>
                <a:cs typeface="Verdana"/>
              </a:rPr>
              <a:t> </a:t>
            </a:r>
            <a:r>
              <a:rPr sz="2800" spc="-240" dirty="0">
                <a:latin typeface="Verdana"/>
                <a:cs typeface="Verdana"/>
              </a:rPr>
              <a:t>273</a:t>
            </a:r>
            <a:r>
              <a:rPr sz="2800" spc="-350" dirty="0">
                <a:latin typeface="Verdana"/>
                <a:cs typeface="Verdana"/>
              </a:rPr>
              <a:t>-</a:t>
            </a:r>
            <a:r>
              <a:rPr sz="2800" spc="10" dirty="0">
                <a:latin typeface="Verdana"/>
                <a:cs typeface="Verdana"/>
              </a:rPr>
              <a:t>ФЗ  </a:t>
            </a:r>
            <a:r>
              <a:rPr sz="2800" spc="-80" dirty="0">
                <a:latin typeface="Verdana"/>
                <a:cs typeface="Verdana"/>
              </a:rPr>
              <a:t>"</a:t>
            </a:r>
            <a:r>
              <a:rPr sz="2800" spc="-125" dirty="0">
                <a:latin typeface="Verdana"/>
                <a:cs typeface="Verdana"/>
              </a:rPr>
              <a:t>О</a:t>
            </a:r>
            <a:r>
              <a:rPr sz="2800" spc="-204" dirty="0">
                <a:latin typeface="Verdana"/>
                <a:cs typeface="Verdana"/>
              </a:rPr>
              <a:t> </a:t>
            </a:r>
            <a:r>
              <a:rPr sz="2800" spc="-45" dirty="0">
                <a:latin typeface="Verdana"/>
                <a:cs typeface="Verdana"/>
              </a:rPr>
              <a:t>противоде</a:t>
            </a:r>
            <a:r>
              <a:rPr sz="2800" spc="-100" dirty="0">
                <a:latin typeface="Verdana"/>
                <a:cs typeface="Verdana"/>
              </a:rPr>
              <a:t>йстви</a:t>
            </a:r>
            <a:r>
              <a:rPr sz="2800" spc="-105" dirty="0">
                <a:latin typeface="Verdana"/>
                <a:cs typeface="Verdana"/>
              </a:rPr>
              <a:t>и</a:t>
            </a:r>
            <a:r>
              <a:rPr sz="2800" spc="-165" dirty="0">
                <a:latin typeface="Verdana"/>
                <a:cs typeface="Verdana"/>
              </a:rPr>
              <a:t> </a:t>
            </a:r>
            <a:r>
              <a:rPr sz="2800" spc="-60" dirty="0">
                <a:latin typeface="Verdana"/>
                <a:cs typeface="Verdana"/>
              </a:rPr>
              <a:t>коррупции"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905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pc="-245" dirty="0"/>
              <a:t>15</a:t>
            </a:fld>
            <a:endParaRPr spc="-245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761" y="2510789"/>
            <a:ext cx="0" cy="728345"/>
          </a:xfrm>
          <a:custGeom>
            <a:avLst/>
            <a:gdLst/>
            <a:ahLst/>
            <a:cxnLst/>
            <a:rect l="l" t="t" r="r" b="b"/>
            <a:pathLst>
              <a:path h="728344">
                <a:moveTo>
                  <a:pt x="0" y="0"/>
                </a:moveTo>
                <a:lnTo>
                  <a:pt x="0" y="727963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18438" y="2434589"/>
            <a:ext cx="5480050" cy="0"/>
          </a:xfrm>
          <a:custGeom>
            <a:avLst/>
            <a:gdLst/>
            <a:ahLst/>
            <a:cxnLst/>
            <a:rect l="l" t="t" r="r" b="b"/>
            <a:pathLst>
              <a:path w="5480050">
                <a:moveTo>
                  <a:pt x="0" y="0"/>
                </a:moveTo>
                <a:lnTo>
                  <a:pt x="5479922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43355" y="2643632"/>
            <a:ext cx="651129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dirty="0">
                <a:solidFill>
                  <a:srgbClr val="003876"/>
                </a:solidFill>
                <a:latin typeface="Tahoma"/>
                <a:cs typeface="Tahoma"/>
              </a:rPr>
              <a:t>Предметная</a:t>
            </a:r>
            <a:r>
              <a:rPr sz="4400" b="1" spc="-18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4400" b="1" spc="5" dirty="0">
                <a:solidFill>
                  <a:srgbClr val="003876"/>
                </a:solidFill>
                <a:latin typeface="Tahoma"/>
                <a:cs typeface="Tahoma"/>
              </a:rPr>
              <a:t>комиссия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438400" y="733625"/>
            <a:ext cx="13637006" cy="8444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5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</a:t>
            </a:r>
            <a:r>
              <a:rPr sz="5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sz="5400" b="1" spc="-3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</a:t>
            </a:r>
            <a:r>
              <a:rPr sz="5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sz="5400" b="1" spc="-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905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pc="-245" dirty="0"/>
              <a:t>16</a:t>
            </a:fld>
            <a:endParaRPr spc="-245" dirty="0"/>
          </a:p>
        </p:txBody>
      </p:sp>
      <p:sp>
        <p:nvSpPr>
          <p:cNvPr id="8" name="object 8"/>
          <p:cNvSpPr txBox="1"/>
          <p:nvPr/>
        </p:nvSpPr>
        <p:spPr>
          <a:xfrm>
            <a:off x="1828800" y="6362700"/>
            <a:ext cx="13639800" cy="1981200"/>
          </a:xfrm>
          <a:prstGeom prst="rect">
            <a:avLst/>
          </a:prstGeom>
          <a:solidFill>
            <a:srgbClr val="E3E3E3"/>
          </a:solidFill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3350">
              <a:latin typeface="Times New Roman"/>
              <a:cs typeface="Times New Roman"/>
            </a:endParaRPr>
          </a:p>
          <a:p>
            <a:pPr marL="2335530" marR="734695" indent="-1594485">
              <a:lnSpc>
                <a:spcPct val="100000"/>
              </a:lnSpc>
            </a:pPr>
            <a:r>
              <a:rPr sz="3200" spc="-95" dirty="0">
                <a:solidFill>
                  <a:srgbClr val="003876"/>
                </a:solidFill>
                <a:latin typeface="Verdana"/>
                <a:cs typeface="Verdana"/>
              </a:rPr>
              <a:t>Наличие</a:t>
            </a:r>
            <a:r>
              <a:rPr sz="3200" spc="-24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10" dirty="0">
                <a:solidFill>
                  <a:srgbClr val="003876"/>
                </a:solidFill>
                <a:latin typeface="Verdana"/>
                <a:cs typeface="Verdana"/>
              </a:rPr>
              <a:t>документа,</a:t>
            </a:r>
            <a:r>
              <a:rPr sz="3200" spc="-254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5" dirty="0">
                <a:solidFill>
                  <a:srgbClr val="003876"/>
                </a:solidFill>
                <a:latin typeface="Verdana"/>
                <a:cs typeface="Verdana"/>
              </a:rPr>
              <a:t>подтверждающего</a:t>
            </a:r>
            <a:r>
              <a:rPr sz="3200" spc="-26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80" dirty="0">
                <a:solidFill>
                  <a:srgbClr val="003876"/>
                </a:solidFill>
                <a:latin typeface="Verdana"/>
                <a:cs typeface="Verdana"/>
              </a:rPr>
              <a:t>получение</a:t>
            </a:r>
            <a:r>
              <a:rPr sz="3200" spc="-26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15" dirty="0">
                <a:solidFill>
                  <a:srgbClr val="003876"/>
                </a:solidFill>
                <a:latin typeface="Verdana"/>
                <a:cs typeface="Verdana"/>
              </a:rPr>
              <a:t>ДПО</a:t>
            </a:r>
            <a:r>
              <a:rPr sz="3200" spc="-229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155" dirty="0">
                <a:solidFill>
                  <a:srgbClr val="003876"/>
                </a:solidFill>
                <a:latin typeface="Verdana"/>
                <a:cs typeface="Verdana"/>
              </a:rPr>
              <a:t>…, </a:t>
            </a:r>
            <a:r>
              <a:rPr sz="3200" spc="-111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114" dirty="0">
                <a:solidFill>
                  <a:srgbClr val="003876"/>
                </a:solidFill>
                <a:latin typeface="Verdana"/>
                <a:cs typeface="Verdana"/>
              </a:rPr>
              <a:t>получе</a:t>
            </a:r>
            <a:r>
              <a:rPr sz="3200" spc="-110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3200" spc="-125" dirty="0">
                <a:solidFill>
                  <a:srgbClr val="003876"/>
                </a:solidFill>
                <a:latin typeface="Verdana"/>
                <a:cs typeface="Verdana"/>
              </a:rPr>
              <a:t>но</a:t>
            </a:r>
            <a:r>
              <a:rPr sz="3200" spc="-105" dirty="0">
                <a:solidFill>
                  <a:srgbClr val="003876"/>
                </a:solidFill>
                <a:latin typeface="Verdana"/>
                <a:cs typeface="Verdana"/>
              </a:rPr>
              <a:t>г</a:t>
            </a:r>
            <a:r>
              <a:rPr sz="3200" spc="155" dirty="0">
                <a:solidFill>
                  <a:srgbClr val="003876"/>
                </a:solidFill>
                <a:latin typeface="Verdana"/>
                <a:cs typeface="Verdana"/>
              </a:rPr>
              <a:t>о</a:t>
            </a:r>
            <a:r>
              <a:rPr sz="3200" spc="-26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b="1" spc="-235" dirty="0">
                <a:solidFill>
                  <a:srgbClr val="003876"/>
                </a:solidFill>
                <a:latin typeface="Tahoma"/>
                <a:cs typeface="Tahoma"/>
              </a:rPr>
              <a:t>в</a:t>
            </a:r>
            <a:r>
              <a:rPr sz="3200" b="1" spc="-4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b="1" spc="-10" dirty="0">
                <a:solidFill>
                  <a:srgbClr val="003876"/>
                </a:solidFill>
                <a:latin typeface="Tahoma"/>
                <a:cs typeface="Tahoma"/>
              </a:rPr>
              <a:t>течени</a:t>
            </a:r>
            <a:r>
              <a:rPr sz="3200" b="1" spc="-5" dirty="0">
                <a:solidFill>
                  <a:srgbClr val="003876"/>
                </a:solidFill>
                <a:latin typeface="Tahoma"/>
                <a:cs typeface="Tahoma"/>
              </a:rPr>
              <a:t>е</a:t>
            </a:r>
            <a:r>
              <a:rPr sz="3200" b="1" spc="-45" dirty="0">
                <a:solidFill>
                  <a:srgbClr val="003876"/>
                </a:solidFill>
                <a:latin typeface="Tahoma"/>
                <a:cs typeface="Tahoma"/>
              </a:rPr>
              <a:t> последни</a:t>
            </a:r>
            <a:r>
              <a:rPr sz="3200" b="1" spc="-40" dirty="0">
                <a:solidFill>
                  <a:srgbClr val="003876"/>
                </a:solidFill>
                <a:latin typeface="Tahoma"/>
                <a:cs typeface="Tahoma"/>
              </a:rPr>
              <a:t>х</a:t>
            </a:r>
            <a:r>
              <a:rPr sz="3200" b="1" spc="-3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b="1" spc="30" dirty="0">
                <a:solidFill>
                  <a:srgbClr val="003876"/>
                </a:solidFill>
                <a:latin typeface="Tahoma"/>
                <a:cs typeface="Tahoma"/>
              </a:rPr>
              <a:t>тре</a:t>
            </a:r>
            <a:r>
              <a:rPr sz="3200" b="1" spc="40" dirty="0">
                <a:solidFill>
                  <a:srgbClr val="003876"/>
                </a:solidFill>
                <a:latin typeface="Tahoma"/>
                <a:cs typeface="Tahoma"/>
              </a:rPr>
              <a:t>х</a:t>
            </a:r>
            <a:r>
              <a:rPr sz="3200" b="1" spc="-6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b="1" spc="-50" dirty="0">
                <a:solidFill>
                  <a:srgbClr val="003876"/>
                </a:solidFill>
                <a:latin typeface="Tahoma"/>
                <a:cs typeface="Tahoma"/>
              </a:rPr>
              <a:t>лет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28800" y="3712464"/>
            <a:ext cx="13639800" cy="1981200"/>
          </a:xfrm>
          <a:prstGeom prst="rect">
            <a:avLst/>
          </a:prstGeom>
          <a:solidFill>
            <a:srgbClr val="E3E3E3"/>
          </a:solidFill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335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r>
              <a:rPr sz="3200" spc="-135" dirty="0">
                <a:solidFill>
                  <a:srgbClr val="003876"/>
                </a:solidFill>
                <a:latin typeface="Verdana"/>
                <a:cs typeface="Verdana"/>
              </a:rPr>
              <a:t>Налич</a:t>
            </a:r>
            <a:r>
              <a:rPr sz="3200" spc="-120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3200" spc="175" dirty="0">
                <a:solidFill>
                  <a:srgbClr val="003876"/>
                </a:solidFill>
                <a:latin typeface="Verdana"/>
                <a:cs typeface="Verdana"/>
              </a:rPr>
              <a:t>е</a:t>
            </a:r>
            <a:r>
              <a:rPr sz="3200" spc="-254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15" dirty="0">
                <a:solidFill>
                  <a:srgbClr val="003876"/>
                </a:solidFill>
                <a:latin typeface="Verdana"/>
                <a:cs typeface="Verdana"/>
              </a:rPr>
              <a:t>о</a:t>
            </a:r>
            <a:r>
              <a:rPr sz="3200" spc="20" dirty="0">
                <a:solidFill>
                  <a:srgbClr val="003876"/>
                </a:solidFill>
                <a:latin typeface="Verdana"/>
                <a:cs typeface="Verdana"/>
              </a:rPr>
              <a:t>п</a:t>
            </a:r>
            <a:r>
              <a:rPr sz="3200" spc="-165" dirty="0">
                <a:solidFill>
                  <a:srgbClr val="003876"/>
                </a:solidFill>
                <a:latin typeface="Verdana"/>
                <a:cs typeface="Verdana"/>
              </a:rPr>
              <a:t>ыта</a:t>
            </a:r>
            <a:r>
              <a:rPr sz="3200" spc="-26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b="1" spc="-40" dirty="0">
                <a:solidFill>
                  <a:srgbClr val="003876"/>
                </a:solidFill>
                <a:latin typeface="Tahoma"/>
                <a:cs typeface="Tahoma"/>
              </a:rPr>
              <a:t>педагогической</a:t>
            </a:r>
            <a:r>
              <a:rPr sz="3200" b="1" spc="-5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003876"/>
                </a:solidFill>
                <a:latin typeface="Verdana"/>
                <a:cs typeface="Verdana"/>
              </a:rPr>
              <a:t>работы</a:t>
            </a:r>
            <a:endParaRPr sz="32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10"/>
              </a:spcBef>
            </a:pPr>
            <a:r>
              <a:rPr sz="3200" b="1" spc="-229" dirty="0">
                <a:solidFill>
                  <a:srgbClr val="003876"/>
                </a:solidFill>
                <a:latin typeface="Tahoma"/>
                <a:cs typeface="Tahoma"/>
              </a:rPr>
              <a:t>в</a:t>
            </a:r>
            <a:r>
              <a:rPr sz="3200" b="1" spc="-4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b="1" spc="40" dirty="0">
                <a:solidFill>
                  <a:srgbClr val="003876"/>
                </a:solidFill>
                <a:latin typeface="Tahoma"/>
                <a:cs typeface="Tahoma"/>
              </a:rPr>
              <a:t>соответствующе</a:t>
            </a:r>
            <a:r>
              <a:rPr sz="3200" b="1" spc="45" dirty="0">
                <a:solidFill>
                  <a:srgbClr val="003876"/>
                </a:solidFill>
                <a:latin typeface="Tahoma"/>
                <a:cs typeface="Tahoma"/>
              </a:rPr>
              <a:t>й</a:t>
            </a:r>
            <a:r>
              <a:rPr sz="3200" b="1" spc="-6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b="1" spc="35" dirty="0">
                <a:solidFill>
                  <a:srgbClr val="003876"/>
                </a:solidFill>
                <a:latin typeface="Tahoma"/>
                <a:cs typeface="Tahoma"/>
              </a:rPr>
              <a:t>пред</a:t>
            </a:r>
            <a:r>
              <a:rPr sz="3200" b="1" spc="40" dirty="0">
                <a:solidFill>
                  <a:srgbClr val="003876"/>
                </a:solidFill>
                <a:latin typeface="Tahoma"/>
                <a:cs typeface="Tahoma"/>
              </a:rPr>
              <a:t>м</a:t>
            </a:r>
            <a:r>
              <a:rPr sz="3200" b="1" spc="-15" dirty="0">
                <a:solidFill>
                  <a:srgbClr val="003876"/>
                </a:solidFill>
                <a:latin typeface="Tahoma"/>
                <a:cs typeface="Tahoma"/>
              </a:rPr>
              <a:t>етно</a:t>
            </a:r>
            <a:r>
              <a:rPr sz="3200" b="1" spc="-10" dirty="0">
                <a:solidFill>
                  <a:srgbClr val="003876"/>
                </a:solidFill>
                <a:latin typeface="Tahoma"/>
                <a:cs typeface="Tahoma"/>
              </a:rPr>
              <a:t>й</a:t>
            </a:r>
            <a:r>
              <a:rPr sz="3200" b="1" spc="-4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b="1" spc="-70" dirty="0">
                <a:solidFill>
                  <a:srgbClr val="003876"/>
                </a:solidFill>
                <a:latin typeface="Tahoma"/>
                <a:cs typeface="Tahoma"/>
              </a:rPr>
              <a:t>об</a:t>
            </a:r>
            <a:r>
              <a:rPr sz="3200" b="1" spc="-85" dirty="0">
                <a:solidFill>
                  <a:srgbClr val="003876"/>
                </a:solidFill>
                <a:latin typeface="Tahoma"/>
                <a:cs typeface="Tahoma"/>
              </a:rPr>
              <a:t>л</a:t>
            </a:r>
            <a:r>
              <a:rPr sz="3200" b="1" spc="105" dirty="0">
                <a:solidFill>
                  <a:srgbClr val="003876"/>
                </a:solidFill>
                <a:latin typeface="Tahoma"/>
                <a:cs typeface="Tahoma"/>
              </a:rPr>
              <a:t>асти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761" y="2390394"/>
            <a:ext cx="0" cy="741680"/>
          </a:xfrm>
          <a:custGeom>
            <a:avLst/>
            <a:gdLst/>
            <a:ahLst/>
            <a:cxnLst/>
            <a:rect l="l" t="t" r="r" b="b"/>
            <a:pathLst>
              <a:path h="741680">
                <a:moveTo>
                  <a:pt x="0" y="0"/>
                </a:moveTo>
                <a:lnTo>
                  <a:pt x="0" y="74129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42822" y="2312670"/>
            <a:ext cx="5906135" cy="0"/>
          </a:xfrm>
          <a:custGeom>
            <a:avLst/>
            <a:gdLst/>
            <a:ahLst/>
            <a:cxnLst/>
            <a:rect l="l" t="t" r="r" b="b"/>
            <a:pathLst>
              <a:path w="5906134">
                <a:moveTo>
                  <a:pt x="0" y="0"/>
                </a:moveTo>
                <a:lnTo>
                  <a:pt x="5906134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601961" y="2510789"/>
            <a:ext cx="0" cy="728345"/>
          </a:xfrm>
          <a:custGeom>
            <a:avLst/>
            <a:gdLst/>
            <a:ahLst/>
            <a:cxnLst/>
            <a:rect l="l" t="t" r="r" b="b"/>
            <a:pathLst>
              <a:path h="728344">
                <a:moveTo>
                  <a:pt x="0" y="0"/>
                </a:moveTo>
                <a:lnTo>
                  <a:pt x="0" y="727963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678161" y="2434589"/>
            <a:ext cx="5638800" cy="0"/>
          </a:xfrm>
          <a:custGeom>
            <a:avLst/>
            <a:gdLst/>
            <a:ahLst/>
            <a:cxnLst/>
            <a:rect l="l" t="t" r="r" b="b"/>
            <a:pathLst>
              <a:path w="5638800">
                <a:moveTo>
                  <a:pt x="0" y="0"/>
                </a:moveTo>
                <a:lnTo>
                  <a:pt x="5638800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517394" y="751248"/>
            <a:ext cx="12341732" cy="8444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5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</a:t>
            </a:r>
            <a:r>
              <a:rPr sz="5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sz="5400" b="1" spc="-3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</a:t>
            </a:r>
            <a:r>
              <a:rPr sz="5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sz="5400" b="1" spc="-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pc="-245" dirty="0"/>
              <a:t>17</a:t>
            </a:fld>
            <a:endParaRPr spc="-245" dirty="0"/>
          </a:p>
        </p:txBody>
      </p:sp>
      <p:sp>
        <p:nvSpPr>
          <p:cNvPr id="9" name="object 9"/>
          <p:cNvSpPr txBox="1"/>
          <p:nvPr/>
        </p:nvSpPr>
        <p:spPr>
          <a:xfrm>
            <a:off x="1450339" y="2512313"/>
            <a:ext cx="6293485" cy="6707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310" dirty="0">
                <a:solidFill>
                  <a:srgbClr val="003876"/>
                </a:solidFill>
                <a:latin typeface="Tahoma"/>
                <a:cs typeface="Tahoma"/>
              </a:rPr>
              <a:t>Было</a:t>
            </a:r>
            <a:endParaRPr sz="4400">
              <a:latin typeface="Tahoma"/>
              <a:cs typeface="Tahoma"/>
            </a:endParaRPr>
          </a:p>
          <a:p>
            <a:pPr marL="189865" marR="154940" algn="ctr">
              <a:lnSpc>
                <a:spcPct val="100000"/>
              </a:lnSpc>
              <a:spcBef>
                <a:spcPts val="4125"/>
              </a:spcBef>
            </a:pPr>
            <a:r>
              <a:rPr sz="2400" spc="434" dirty="0">
                <a:latin typeface="Verdana"/>
                <a:cs typeface="Verdana"/>
              </a:rPr>
              <a:t>…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110" dirty="0">
                <a:latin typeface="Verdana"/>
                <a:cs typeface="Verdana"/>
              </a:rPr>
              <a:t>о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75" dirty="0">
                <a:latin typeface="Verdana"/>
                <a:cs typeface="Verdana"/>
              </a:rPr>
              <a:t>сро</a:t>
            </a:r>
            <a:r>
              <a:rPr sz="2400" spc="60" dirty="0">
                <a:latin typeface="Verdana"/>
                <a:cs typeface="Verdana"/>
              </a:rPr>
              <a:t>к</a:t>
            </a:r>
            <a:r>
              <a:rPr sz="2400" spc="-45" dirty="0">
                <a:latin typeface="Verdana"/>
                <a:cs typeface="Verdana"/>
              </a:rPr>
              <a:t>а</a:t>
            </a:r>
            <a:r>
              <a:rPr sz="2400" spc="-35" dirty="0">
                <a:latin typeface="Verdana"/>
                <a:cs typeface="Verdana"/>
              </a:rPr>
              <a:t>х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60" dirty="0">
                <a:latin typeface="Verdana"/>
                <a:cs typeface="Verdana"/>
              </a:rPr>
              <a:t>и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80" dirty="0">
                <a:latin typeface="Verdana"/>
                <a:cs typeface="Verdana"/>
              </a:rPr>
              <a:t>местах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рег</a:t>
            </a:r>
            <a:r>
              <a:rPr sz="2400" spc="-25" dirty="0">
                <a:latin typeface="Verdana"/>
                <a:cs typeface="Verdana"/>
              </a:rPr>
              <a:t>и</a:t>
            </a:r>
            <a:r>
              <a:rPr sz="2400" spc="30" dirty="0">
                <a:latin typeface="Verdana"/>
                <a:cs typeface="Verdana"/>
              </a:rPr>
              <a:t>страции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160" dirty="0">
                <a:latin typeface="Verdana"/>
                <a:cs typeface="Verdana"/>
              </a:rPr>
              <a:t>для  </a:t>
            </a:r>
            <a:r>
              <a:rPr sz="2400" spc="-105" dirty="0">
                <a:latin typeface="Verdana"/>
                <a:cs typeface="Verdana"/>
              </a:rPr>
              <a:t>уч</a:t>
            </a:r>
            <a:r>
              <a:rPr sz="2400" spc="-100" dirty="0">
                <a:latin typeface="Verdana"/>
                <a:cs typeface="Verdana"/>
              </a:rPr>
              <a:t>а</a:t>
            </a:r>
            <a:r>
              <a:rPr sz="2400" spc="-110" dirty="0">
                <a:latin typeface="Verdana"/>
                <a:cs typeface="Verdana"/>
              </a:rPr>
              <a:t>стия</a:t>
            </a:r>
            <a:r>
              <a:rPr sz="2400" spc="-200" dirty="0">
                <a:latin typeface="Verdana"/>
                <a:cs typeface="Verdana"/>
              </a:rPr>
              <a:t> </a:t>
            </a:r>
            <a:r>
              <a:rPr sz="2400" spc="-305" dirty="0">
                <a:latin typeface="Verdana"/>
                <a:cs typeface="Verdana"/>
              </a:rPr>
              <a:t>в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45" dirty="0">
                <a:latin typeface="Verdana"/>
                <a:cs typeface="Verdana"/>
              </a:rPr>
              <a:t>н</a:t>
            </a:r>
            <a:r>
              <a:rPr sz="2400" spc="55" dirty="0">
                <a:latin typeface="Verdana"/>
                <a:cs typeface="Verdana"/>
              </a:rPr>
              <a:t>а</a:t>
            </a:r>
            <a:r>
              <a:rPr sz="2400" spc="10" dirty="0">
                <a:latin typeface="Verdana"/>
                <a:cs typeface="Verdana"/>
              </a:rPr>
              <a:t>писани</a:t>
            </a:r>
            <a:r>
              <a:rPr sz="2400" spc="15" dirty="0">
                <a:latin typeface="Verdana"/>
                <a:cs typeface="Verdana"/>
              </a:rPr>
              <a:t>и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85" dirty="0">
                <a:latin typeface="Verdana"/>
                <a:cs typeface="Verdana"/>
              </a:rPr>
              <a:t>итогового</a:t>
            </a:r>
            <a:endParaRPr sz="2400">
              <a:latin typeface="Verdana"/>
              <a:cs typeface="Verdana"/>
            </a:endParaRPr>
          </a:p>
          <a:p>
            <a:pPr marL="26670" algn="ctr">
              <a:lnSpc>
                <a:spcPct val="100000"/>
              </a:lnSpc>
            </a:pPr>
            <a:r>
              <a:rPr sz="2400" spc="-60" dirty="0">
                <a:latin typeface="Verdana"/>
                <a:cs typeface="Verdana"/>
              </a:rPr>
              <a:t>сочинения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200" dirty="0">
                <a:latin typeface="Verdana"/>
                <a:cs typeface="Verdana"/>
              </a:rPr>
              <a:t>(дл</a:t>
            </a:r>
            <a:r>
              <a:rPr sz="2400" spc="-204" dirty="0">
                <a:latin typeface="Verdana"/>
                <a:cs typeface="Verdana"/>
              </a:rPr>
              <a:t>я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105" dirty="0">
                <a:latin typeface="Verdana"/>
                <a:cs typeface="Verdana"/>
              </a:rPr>
              <a:t>уч</a:t>
            </a:r>
            <a:r>
              <a:rPr sz="2400" spc="-100" dirty="0">
                <a:latin typeface="Verdana"/>
                <a:cs typeface="Verdana"/>
              </a:rPr>
              <a:t>а</a:t>
            </a:r>
            <a:r>
              <a:rPr sz="2400" spc="-80" dirty="0">
                <a:latin typeface="Verdana"/>
                <a:cs typeface="Verdana"/>
              </a:rPr>
              <a:t>стников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260" dirty="0">
                <a:latin typeface="Verdana"/>
                <a:cs typeface="Verdana"/>
              </a:rPr>
              <a:t>Е</a:t>
            </a:r>
            <a:r>
              <a:rPr sz="2400" spc="-240" dirty="0">
                <a:latin typeface="Verdana"/>
                <a:cs typeface="Verdana"/>
              </a:rPr>
              <a:t>Г</a:t>
            </a:r>
            <a:r>
              <a:rPr sz="2400" spc="30" dirty="0">
                <a:latin typeface="Verdana"/>
                <a:cs typeface="Verdana"/>
              </a:rPr>
              <a:t>Э)</a:t>
            </a:r>
            <a:r>
              <a:rPr sz="2400" spc="-160" dirty="0">
                <a:latin typeface="Verdana"/>
                <a:cs typeface="Verdana"/>
              </a:rPr>
              <a:t> </a:t>
            </a:r>
            <a:r>
              <a:rPr sz="2400" spc="-330" dirty="0">
                <a:latin typeface="Verdana"/>
                <a:cs typeface="Verdana"/>
              </a:rPr>
              <a:t>–</a:t>
            </a:r>
            <a:endParaRPr sz="2400">
              <a:latin typeface="Verdana"/>
              <a:cs typeface="Verdana"/>
            </a:endParaRPr>
          </a:p>
          <a:p>
            <a:pPr marL="24765" algn="ctr">
              <a:lnSpc>
                <a:spcPct val="100000"/>
              </a:lnSpc>
            </a:pPr>
            <a:r>
              <a:rPr sz="2400" b="1" spc="-5" dirty="0">
                <a:latin typeface="Tahoma"/>
                <a:cs typeface="Tahoma"/>
              </a:rPr>
              <a:t>не</a:t>
            </a:r>
            <a:r>
              <a:rPr sz="2400" b="1" spc="-45" dirty="0">
                <a:latin typeface="Tahoma"/>
                <a:cs typeface="Tahoma"/>
              </a:rPr>
              <a:t> </a:t>
            </a:r>
            <a:r>
              <a:rPr sz="2400" b="1" spc="-20" dirty="0">
                <a:latin typeface="Tahoma"/>
                <a:cs typeface="Tahoma"/>
              </a:rPr>
              <a:t>позднее</a:t>
            </a:r>
            <a:r>
              <a:rPr sz="2400" b="1" spc="-45" dirty="0">
                <a:latin typeface="Tahoma"/>
                <a:cs typeface="Tahoma"/>
              </a:rPr>
              <a:t> </a:t>
            </a:r>
            <a:r>
              <a:rPr sz="2400" b="1" spc="5" dirty="0">
                <a:latin typeface="Tahoma"/>
                <a:cs typeface="Tahoma"/>
              </a:rPr>
              <a:t>чем</a:t>
            </a:r>
            <a:r>
              <a:rPr sz="2400" b="1" spc="-45" dirty="0">
                <a:latin typeface="Tahoma"/>
                <a:cs typeface="Tahoma"/>
              </a:rPr>
              <a:t> </a:t>
            </a:r>
            <a:r>
              <a:rPr sz="2400" b="1" spc="-20" dirty="0">
                <a:latin typeface="Tahoma"/>
                <a:cs typeface="Tahoma"/>
              </a:rPr>
              <a:t>за</a:t>
            </a:r>
            <a:r>
              <a:rPr sz="2400" b="1" spc="-40" dirty="0">
                <a:latin typeface="Tahoma"/>
                <a:cs typeface="Tahoma"/>
              </a:rPr>
              <a:t> </a:t>
            </a:r>
            <a:r>
              <a:rPr sz="2400" b="1" spc="-15" dirty="0">
                <a:latin typeface="Tahoma"/>
                <a:cs typeface="Tahoma"/>
              </a:rPr>
              <a:t>два</a:t>
            </a:r>
            <a:r>
              <a:rPr sz="2400" b="1" spc="-35" dirty="0">
                <a:latin typeface="Tahoma"/>
                <a:cs typeface="Tahoma"/>
              </a:rPr>
              <a:t> </a:t>
            </a:r>
            <a:r>
              <a:rPr sz="2400" b="1" spc="65" dirty="0">
                <a:latin typeface="Tahoma"/>
                <a:cs typeface="Tahoma"/>
              </a:rPr>
              <a:t>месяца</a:t>
            </a:r>
            <a:endParaRPr sz="2400">
              <a:latin typeface="Tahoma"/>
              <a:cs typeface="Tahoma"/>
            </a:endParaRPr>
          </a:p>
          <a:p>
            <a:pPr marL="100330" marR="67945" algn="ctr">
              <a:lnSpc>
                <a:spcPct val="100000"/>
              </a:lnSpc>
              <a:spcBef>
                <a:spcPts val="5"/>
              </a:spcBef>
            </a:pPr>
            <a:r>
              <a:rPr sz="2400" spc="35" dirty="0">
                <a:latin typeface="Verdana"/>
                <a:cs typeface="Verdana"/>
              </a:rPr>
              <a:t>до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170" dirty="0">
                <a:latin typeface="Verdana"/>
                <a:cs typeface="Verdana"/>
              </a:rPr>
              <a:t>дня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50" dirty="0">
                <a:latin typeface="Verdana"/>
                <a:cs typeface="Verdana"/>
              </a:rPr>
              <a:t>проведени</a:t>
            </a:r>
            <a:r>
              <a:rPr sz="2400" spc="-45" dirty="0">
                <a:latin typeface="Verdana"/>
                <a:cs typeface="Verdana"/>
              </a:rPr>
              <a:t>я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85" dirty="0">
                <a:latin typeface="Verdana"/>
                <a:cs typeface="Verdana"/>
              </a:rPr>
              <a:t>итогового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260" dirty="0">
                <a:latin typeface="Verdana"/>
                <a:cs typeface="Verdana"/>
              </a:rPr>
              <a:t>с</a:t>
            </a:r>
            <a:r>
              <a:rPr sz="2400" spc="-100" dirty="0">
                <a:latin typeface="Verdana"/>
                <a:cs typeface="Verdana"/>
              </a:rPr>
              <a:t>очи</a:t>
            </a:r>
            <a:r>
              <a:rPr sz="2400" spc="-95" dirty="0">
                <a:latin typeface="Verdana"/>
                <a:cs typeface="Verdana"/>
              </a:rPr>
              <a:t>н</a:t>
            </a:r>
            <a:r>
              <a:rPr sz="2400" spc="-85" dirty="0">
                <a:latin typeface="Verdana"/>
                <a:cs typeface="Verdana"/>
              </a:rPr>
              <a:t>ения  </a:t>
            </a:r>
            <a:r>
              <a:rPr sz="2400" spc="-145" dirty="0">
                <a:latin typeface="Verdana"/>
                <a:cs typeface="Verdana"/>
              </a:rPr>
              <a:t>(изложения);</a:t>
            </a:r>
            <a:endParaRPr sz="2400">
              <a:latin typeface="Verdana"/>
              <a:cs typeface="Verdana"/>
            </a:endParaRPr>
          </a:p>
          <a:p>
            <a:pPr marL="201930" marR="169545" indent="635" algn="ctr">
              <a:lnSpc>
                <a:spcPct val="100000"/>
              </a:lnSpc>
            </a:pPr>
            <a:r>
              <a:rPr sz="2400" spc="110" dirty="0">
                <a:latin typeface="Verdana"/>
                <a:cs typeface="Verdana"/>
              </a:rPr>
              <a:t>о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260" dirty="0">
                <a:latin typeface="Verdana"/>
                <a:cs typeface="Verdana"/>
              </a:rPr>
              <a:t>с</a:t>
            </a:r>
            <a:r>
              <a:rPr sz="2400" spc="5" dirty="0">
                <a:latin typeface="Verdana"/>
                <a:cs typeface="Verdana"/>
              </a:rPr>
              <a:t>ро</a:t>
            </a:r>
            <a:r>
              <a:rPr sz="2400" dirty="0">
                <a:latin typeface="Verdana"/>
                <a:cs typeface="Verdana"/>
              </a:rPr>
              <a:t>к</a:t>
            </a:r>
            <a:r>
              <a:rPr sz="2400" spc="-45" dirty="0">
                <a:latin typeface="Verdana"/>
                <a:cs typeface="Verdana"/>
              </a:rPr>
              <a:t>а</a:t>
            </a:r>
            <a:r>
              <a:rPr sz="2400" spc="-35" dirty="0">
                <a:latin typeface="Verdana"/>
                <a:cs typeface="Verdana"/>
              </a:rPr>
              <a:t>х</a:t>
            </a:r>
            <a:r>
              <a:rPr sz="2400" spc="-170" dirty="0">
                <a:latin typeface="Verdana"/>
                <a:cs typeface="Verdana"/>
              </a:rPr>
              <a:t> </a:t>
            </a:r>
            <a:r>
              <a:rPr sz="2400" spc="-60" dirty="0">
                <a:latin typeface="Verdana"/>
                <a:cs typeface="Verdana"/>
              </a:rPr>
              <a:t>и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80" dirty="0">
                <a:latin typeface="Verdana"/>
                <a:cs typeface="Verdana"/>
              </a:rPr>
              <a:t>местах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5" dirty="0">
                <a:latin typeface="Verdana"/>
                <a:cs typeface="Verdana"/>
              </a:rPr>
              <a:t>п</a:t>
            </a:r>
            <a:r>
              <a:rPr sz="2400" spc="10" dirty="0">
                <a:latin typeface="Verdana"/>
                <a:cs typeface="Verdana"/>
              </a:rPr>
              <a:t>о</a:t>
            </a:r>
            <a:r>
              <a:rPr sz="2400" spc="-70" dirty="0">
                <a:latin typeface="Verdana"/>
                <a:cs typeface="Verdana"/>
              </a:rPr>
              <a:t>да</a:t>
            </a:r>
            <a:r>
              <a:rPr sz="2400" spc="-60" dirty="0">
                <a:latin typeface="Verdana"/>
                <a:cs typeface="Verdana"/>
              </a:rPr>
              <a:t>чи</a:t>
            </a:r>
            <a:r>
              <a:rPr sz="2400" spc="-200" dirty="0">
                <a:latin typeface="Verdana"/>
                <a:cs typeface="Verdana"/>
              </a:rPr>
              <a:t> </a:t>
            </a:r>
            <a:r>
              <a:rPr sz="2400" spc="-25" dirty="0">
                <a:latin typeface="Verdana"/>
                <a:cs typeface="Verdana"/>
              </a:rPr>
              <a:t>з</a:t>
            </a:r>
            <a:r>
              <a:rPr sz="2400" spc="-20" dirty="0">
                <a:latin typeface="Verdana"/>
                <a:cs typeface="Verdana"/>
              </a:rPr>
              <a:t>а</a:t>
            </a:r>
            <a:r>
              <a:rPr sz="2400" spc="-275" dirty="0">
                <a:latin typeface="Verdana"/>
                <a:cs typeface="Verdana"/>
              </a:rPr>
              <a:t>яв</a:t>
            </a:r>
            <a:r>
              <a:rPr sz="2400" spc="-285" dirty="0">
                <a:latin typeface="Verdana"/>
                <a:cs typeface="Verdana"/>
              </a:rPr>
              <a:t>л</a:t>
            </a:r>
            <a:r>
              <a:rPr sz="2400" spc="-20" dirty="0">
                <a:latin typeface="Verdana"/>
                <a:cs typeface="Verdana"/>
              </a:rPr>
              <a:t>ений  </a:t>
            </a:r>
            <a:r>
              <a:rPr sz="2400" spc="50" dirty="0">
                <a:latin typeface="Verdana"/>
                <a:cs typeface="Verdana"/>
              </a:rPr>
              <a:t>на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15" dirty="0">
                <a:latin typeface="Verdana"/>
                <a:cs typeface="Verdana"/>
              </a:rPr>
              <a:t>сдачу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265" dirty="0">
                <a:latin typeface="Verdana"/>
                <a:cs typeface="Verdana"/>
              </a:rPr>
              <a:t>Г</a:t>
            </a:r>
            <a:r>
              <a:rPr sz="2400" spc="-35" dirty="0">
                <a:latin typeface="Verdana"/>
                <a:cs typeface="Verdana"/>
              </a:rPr>
              <a:t>ИА,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80" dirty="0">
                <a:latin typeface="Verdana"/>
                <a:cs typeface="Verdana"/>
              </a:rPr>
              <a:t>местах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рег</a:t>
            </a:r>
            <a:r>
              <a:rPr sz="2400" spc="-25" dirty="0">
                <a:latin typeface="Verdana"/>
                <a:cs typeface="Verdana"/>
              </a:rPr>
              <a:t>и</a:t>
            </a:r>
            <a:r>
              <a:rPr sz="2400" spc="30" dirty="0">
                <a:latin typeface="Verdana"/>
                <a:cs typeface="Verdana"/>
              </a:rPr>
              <a:t>страции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35" dirty="0">
                <a:latin typeface="Verdana"/>
                <a:cs typeface="Verdana"/>
              </a:rPr>
              <a:t>на  </a:t>
            </a:r>
            <a:r>
              <a:rPr sz="2400" spc="-15" dirty="0">
                <a:latin typeface="Verdana"/>
                <a:cs typeface="Verdana"/>
              </a:rPr>
              <a:t>сдачу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260" dirty="0">
                <a:latin typeface="Verdana"/>
                <a:cs typeface="Verdana"/>
              </a:rPr>
              <a:t>Е</a:t>
            </a:r>
            <a:r>
              <a:rPr sz="2400" spc="-240" dirty="0">
                <a:latin typeface="Verdana"/>
                <a:cs typeface="Verdana"/>
              </a:rPr>
              <a:t>Г</a:t>
            </a:r>
            <a:r>
              <a:rPr sz="2400" spc="265" dirty="0">
                <a:latin typeface="Verdana"/>
                <a:cs typeface="Verdana"/>
              </a:rPr>
              <a:t>Э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200" dirty="0">
                <a:latin typeface="Verdana"/>
                <a:cs typeface="Verdana"/>
              </a:rPr>
              <a:t>(дл</a:t>
            </a:r>
            <a:r>
              <a:rPr sz="2400" spc="-204" dirty="0">
                <a:latin typeface="Verdana"/>
                <a:cs typeface="Verdana"/>
              </a:rPr>
              <a:t>я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105" dirty="0">
                <a:latin typeface="Verdana"/>
                <a:cs typeface="Verdana"/>
              </a:rPr>
              <a:t>уч</a:t>
            </a:r>
            <a:r>
              <a:rPr sz="2400" spc="-100" dirty="0">
                <a:latin typeface="Verdana"/>
                <a:cs typeface="Verdana"/>
              </a:rPr>
              <a:t>а</a:t>
            </a:r>
            <a:r>
              <a:rPr sz="2400" spc="-80" dirty="0">
                <a:latin typeface="Verdana"/>
                <a:cs typeface="Verdana"/>
              </a:rPr>
              <a:t>стников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260" dirty="0">
                <a:latin typeface="Verdana"/>
                <a:cs typeface="Verdana"/>
              </a:rPr>
              <a:t>Е</a:t>
            </a:r>
            <a:r>
              <a:rPr sz="2400" spc="-240" dirty="0">
                <a:latin typeface="Verdana"/>
                <a:cs typeface="Verdana"/>
              </a:rPr>
              <a:t>Г</a:t>
            </a:r>
            <a:r>
              <a:rPr sz="2400" spc="30" dirty="0">
                <a:latin typeface="Verdana"/>
                <a:cs typeface="Verdana"/>
              </a:rPr>
              <a:t>Э)</a:t>
            </a:r>
            <a:r>
              <a:rPr sz="2400" spc="-160" dirty="0">
                <a:latin typeface="Verdana"/>
                <a:cs typeface="Verdana"/>
              </a:rPr>
              <a:t> </a:t>
            </a:r>
            <a:r>
              <a:rPr sz="2400" spc="-330" dirty="0">
                <a:latin typeface="Verdana"/>
                <a:cs typeface="Verdana"/>
              </a:rPr>
              <a:t>–</a:t>
            </a:r>
            <a:endParaRPr sz="2400">
              <a:latin typeface="Verdana"/>
              <a:cs typeface="Verdana"/>
            </a:endParaRPr>
          </a:p>
          <a:p>
            <a:pPr marL="24765" algn="ctr">
              <a:lnSpc>
                <a:spcPct val="100000"/>
              </a:lnSpc>
            </a:pPr>
            <a:r>
              <a:rPr sz="2400" b="1" spc="-5" dirty="0">
                <a:latin typeface="Tahoma"/>
                <a:cs typeface="Tahoma"/>
              </a:rPr>
              <a:t>не</a:t>
            </a:r>
            <a:r>
              <a:rPr sz="2400" b="1" spc="-45" dirty="0">
                <a:latin typeface="Tahoma"/>
                <a:cs typeface="Tahoma"/>
              </a:rPr>
              <a:t> </a:t>
            </a:r>
            <a:r>
              <a:rPr sz="2400" b="1" spc="-20" dirty="0">
                <a:latin typeface="Tahoma"/>
                <a:cs typeface="Tahoma"/>
              </a:rPr>
              <a:t>позднее</a:t>
            </a:r>
            <a:r>
              <a:rPr sz="2400" b="1" spc="-45" dirty="0">
                <a:latin typeface="Tahoma"/>
                <a:cs typeface="Tahoma"/>
              </a:rPr>
              <a:t> </a:t>
            </a:r>
            <a:r>
              <a:rPr sz="2400" b="1" spc="5" dirty="0">
                <a:latin typeface="Tahoma"/>
                <a:cs typeface="Tahoma"/>
              </a:rPr>
              <a:t>чем</a:t>
            </a:r>
            <a:r>
              <a:rPr sz="2400" b="1" spc="-45" dirty="0">
                <a:latin typeface="Tahoma"/>
                <a:cs typeface="Tahoma"/>
              </a:rPr>
              <a:t> </a:t>
            </a:r>
            <a:r>
              <a:rPr sz="2400" b="1" spc="-20" dirty="0">
                <a:latin typeface="Tahoma"/>
                <a:cs typeface="Tahoma"/>
              </a:rPr>
              <a:t>за</a:t>
            </a:r>
            <a:r>
              <a:rPr sz="2400" b="1" spc="-40" dirty="0">
                <a:latin typeface="Tahoma"/>
                <a:cs typeface="Tahoma"/>
              </a:rPr>
              <a:t> </a:t>
            </a:r>
            <a:r>
              <a:rPr sz="2400" b="1" spc="-15" dirty="0">
                <a:latin typeface="Tahoma"/>
                <a:cs typeface="Tahoma"/>
              </a:rPr>
              <a:t>два</a:t>
            </a:r>
            <a:r>
              <a:rPr sz="2400" b="1" spc="-35" dirty="0">
                <a:latin typeface="Tahoma"/>
                <a:cs typeface="Tahoma"/>
              </a:rPr>
              <a:t> </a:t>
            </a:r>
            <a:r>
              <a:rPr sz="2400" b="1" spc="65" dirty="0">
                <a:latin typeface="Tahoma"/>
                <a:cs typeface="Tahoma"/>
              </a:rPr>
              <a:t>месяца</a:t>
            </a:r>
            <a:endParaRPr sz="2400">
              <a:latin typeface="Tahoma"/>
              <a:cs typeface="Tahoma"/>
            </a:endParaRPr>
          </a:p>
          <a:p>
            <a:pPr marL="40640" marR="5080" algn="ctr">
              <a:lnSpc>
                <a:spcPct val="100000"/>
              </a:lnSpc>
            </a:pPr>
            <a:r>
              <a:rPr sz="2400" spc="35" dirty="0">
                <a:latin typeface="Verdana"/>
                <a:cs typeface="Verdana"/>
              </a:rPr>
              <a:t>до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114" dirty="0">
                <a:latin typeface="Verdana"/>
                <a:cs typeface="Verdana"/>
              </a:rPr>
              <a:t>за</a:t>
            </a:r>
            <a:r>
              <a:rPr sz="2400" spc="-120" dirty="0">
                <a:latin typeface="Verdana"/>
                <a:cs typeface="Verdana"/>
              </a:rPr>
              <a:t>в</a:t>
            </a:r>
            <a:r>
              <a:rPr sz="2400" spc="5" dirty="0">
                <a:latin typeface="Verdana"/>
                <a:cs typeface="Verdana"/>
              </a:rPr>
              <a:t>ершения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190" dirty="0">
                <a:latin typeface="Verdana"/>
                <a:cs typeface="Verdana"/>
              </a:rPr>
              <a:t>с</a:t>
            </a:r>
            <a:r>
              <a:rPr sz="2400" spc="210" dirty="0">
                <a:latin typeface="Verdana"/>
                <a:cs typeface="Verdana"/>
              </a:rPr>
              <a:t>р</a:t>
            </a:r>
            <a:r>
              <a:rPr sz="2400" spc="30" dirty="0">
                <a:latin typeface="Verdana"/>
                <a:cs typeface="Verdana"/>
              </a:rPr>
              <a:t>ока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40" dirty="0">
                <a:latin typeface="Verdana"/>
                <a:cs typeface="Verdana"/>
              </a:rPr>
              <a:t>пода</a:t>
            </a:r>
            <a:r>
              <a:rPr sz="2400" spc="-30" dirty="0">
                <a:latin typeface="Verdana"/>
                <a:cs typeface="Verdana"/>
              </a:rPr>
              <a:t>ч</a:t>
            </a:r>
            <a:r>
              <a:rPr sz="2400" spc="-60" dirty="0">
                <a:latin typeface="Verdana"/>
                <a:cs typeface="Verdana"/>
              </a:rPr>
              <a:t>и</a:t>
            </a:r>
            <a:r>
              <a:rPr sz="2400" spc="-200" dirty="0">
                <a:latin typeface="Verdana"/>
                <a:cs typeface="Verdana"/>
              </a:rPr>
              <a:t> </a:t>
            </a:r>
            <a:r>
              <a:rPr sz="2400" spc="-25" dirty="0">
                <a:latin typeface="Verdana"/>
                <a:cs typeface="Verdana"/>
              </a:rPr>
              <a:t>з</a:t>
            </a:r>
            <a:r>
              <a:rPr sz="2400" spc="-20" dirty="0">
                <a:latin typeface="Verdana"/>
                <a:cs typeface="Verdana"/>
              </a:rPr>
              <a:t>а</a:t>
            </a:r>
            <a:r>
              <a:rPr sz="2400" spc="-275" dirty="0">
                <a:latin typeface="Verdana"/>
                <a:cs typeface="Verdana"/>
              </a:rPr>
              <a:t>яв</a:t>
            </a:r>
            <a:r>
              <a:rPr sz="2400" spc="-285" dirty="0">
                <a:latin typeface="Verdana"/>
                <a:cs typeface="Verdana"/>
              </a:rPr>
              <a:t>л</a:t>
            </a:r>
            <a:r>
              <a:rPr sz="2400" spc="-145" dirty="0">
                <a:latin typeface="Verdana"/>
                <a:cs typeface="Verdana"/>
              </a:rPr>
              <a:t>ения;  </a:t>
            </a:r>
            <a:r>
              <a:rPr sz="2400" spc="110" dirty="0">
                <a:latin typeface="Verdana"/>
                <a:cs typeface="Verdana"/>
              </a:rPr>
              <a:t>о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260" dirty="0">
                <a:latin typeface="Verdana"/>
                <a:cs typeface="Verdana"/>
              </a:rPr>
              <a:t>с</a:t>
            </a:r>
            <a:r>
              <a:rPr sz="2400" spc="5" dirty="0">
                <a:latin typeface="Verdana"/>
                <a:cs typeface="Verdana"/>
              </a:rPr>
              <a:t>ро</a:t>
            </a:r>
            <a:r>
              <a:rPr sz="2400" dirty="0">
                <a:latin typeface="Verdana"/>
                <a:cs typeface="Verdana"/>
              </a:rPr>
              <a:t>к</a:t>
            </a:r>
            <a:r>
              <a:rPr sz="2400" spc="-45" dirty="0">
                <a:latin typeface="Verdana"/>
                <a:cs typeface="Verdana"/>
              </a:rPr>
              <a:t>а</a:t>
            </a:r>
            <a:r>
              <a:rPr sz="2400" spc="-35" dirty="0">
                <a:latin typeface="Verdana"/>
                <a:cs typeface="Verdana"/>
              </a:rPr>
              <a:t>х</a:t>
            </a:r>
            <a:r>
              <a:rPr sz="2400" spc="-17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проведе</a:t>
            </a:r>
            <a:r>
              <a:rPr sz="2400" dirty="0">
                <a:latin typeface="Verdana"/>
                <a:cs typeface="Verdana"/>
              </a:rPr>
              <a:t>н</a:t>
            </a:r>
            <a:r>
              <a:rPr sz="2400" spc="-229" dirty="0">
                <a:latin typeface="Verdana"/>
                <a:cs typeface="Verdana"/>
              </a:rPr>
              <a:t>и</a:t>
            </a:r>
            <a:r>
              <a:rPr sz="2400" spc="-210" dirty="0">
                <a:latin typeface="Verdana"/>
                <a:cs typeface="Verdana"/>
              </a:rPr>
              <a:t>я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85" dirty="0">
                <a:latin typeface="Verdana"/>
                <a:cs typeface="Verdana"/>
              </a:rPr>
              <a:t>итогового</a:t>
            </a:r>
            <a:endParaRPr sz="2400">
              <a:latin typeface="Verdana"/>
              <a:cs typeface="Verdana"/>
            </a:endParaRPr>
          </a:p>
          <a:p>
            <a:pPr marL="347345" marR="313690" algn="ctr">
              <a:lnSpc>
                <a:spcPct val="100000"/>
              </a:lnSpc>
            </a:pPr>
            <a:r>
              <a:rPr sz="2400" spc="-60" dirty="0">
                <a:latin typeface="Verdana"/>
                <a:cs typeface="Verdana"/>
              </a:rPr>
              <a:t>сочинения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105" dirty="0">
                <a:latin typeface="Verdana"/>
                <a:cs typeface="Verdana"/>
              </a:rPr>
              <a:t>(изло</a:t>
            </a:r>
            <a:r>
              <a:rPr sz="2400" spc="-135" dirty="0">
                <a:latin typeface="Verdana"/>
                <a:cs typeface="Verdana"/>
              </a:rPr>
              <a:t>ж</a:t>
            </a:r>
            <a:r>
              <a:rPr sz="2400" spc="-130" dirty="0">
                <a:latin typeface="Verdana"/>
                <a:cs typeface="Verdana"/>
              </a:rPr>
              <a:t>ения)</a:t>
            </a:r>
            <a:r>
              <a:rPr sz="2400" spc="-210" dirty="0">
                <a:latin typeface="Verdana"/>
                <a:cs typeface="Verdana"/>
              </a:rPr>
              <a:t>,</a:t>
            </a:r>
            <a:r>
              <a:rPr sz="2400" spc="-17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э</a:t>
            </a:r>
            <a:r>
              <a:rPr sz="2400" spc="-5" dirty="0">
                <a:latin typeface="Verdana"/>
                <a:cs typeface="Verdana"/>
              </a:rPr>
              <a:t>к</a:t>
            </a:r>
            <a:r>
              <a:rPr sz="2400" spc="-25" dirty="0">
                <a:latin typeface="Verdana"/>
                <a:cs typeface="Verdana"/>
              </a:rPr>
              <a:t>з</a:t>
            </a:r>
            <a:r>
              <a:rPr sz="2400" spc="-20" dirty="0">
                <a:latin typeface="Verdana"/>
                <a:cs typeface="Verdana"/>
              </a:rPr>
              <a:t>а</a:t>
            </a:r>
            <a:r>
              <a:rPr sz="2400" spc="155" dirty="0">
                <a:latin typeface="Verdana"/>
                <a:cs typeface="Verdana"/>
              </a:rPr>
              <a:t>ме</a:t>
            </a:r>
            <a:r>
              <a:rPr sz="2400" spc="160" dirty="0">
                <a:latin typeface="Verdana"/>
                <a:cs typeface="Verdana"/>
              </a:rPr>
              <a:t>н</a:t>
            </a:r>
            <a:r>
              <a:rPr sz="2400" spc="-95" dirty="0">
                <a:latin typeface="Verdana"/>
                <a:cs typeface="Verdana"/>
              </a:rPr>
              <a:t>ов</a:t>
            </a:r>
            <a:r>
              <a:rPr sz="2400" spc="-170" dirty="0">
                <a:latin typeface="Verdana"/>
                <a:cs typeface="Verdana"/>
              </a:rPr>
              <a:t> </a:t>
            </a:r>
            <a:r>
              <a:rPr sz="2400" b="1" spc="-210" dirty="0">
                <a:latin typeface="Tahoma"/>
                <a:cs typeface="Tahoma"/>
              </a:rPr>
              <a:t>–  </a:t>
            </a:r>
            <a:r>
              <a:rPr sz="2400" b="1" spc="-10" dirty="0">
                <a:latin typeface="Tahoma"/>
                <a:cs typeface="Tahoma"/>
              </a:rPr>
              <a:t>не</a:t>
            </a:r>
            <a:r>
              <a:rPr sz="2400" b="1" spc="-40" dirty="0">
                <a:latin typeface="Tahoma"/>
                <a:cs typeface="Tahoma"/>
              </a:rPr>
              <a:t> </a:t>
            </a:r>
            <a:r>
              <a:rPr sz="2400" b="1" spc="-25" dirty="0">
                <a:latin typeface="Tahoma"/>
                <a:cs typeface="Tahoma"/>
              </a:rPr>
              <a:t>позднее</a:t>
            </a:r>
            <a:r>
              <a:rPr sz="2400" b="1" spc="-35" dirty="0">
                <a:latin typeface="Tahoma"/>
                <a:cs typeface="Tahoma"/>
              </a:rPr>
              <a:t> </a:t>
            </a:r>
            <a:r>
              <a:rPr sz="2400" b="1" spc="5" dirty="0">
                <a:latin typeface="Tahoma"/>
                <a:cs typeface="Tahoma"/>
              </a:rPr>
              <a:t>чем</a:t>
            </a:r>
            <a:r>
              <a:rPr sz="2400" b="1" spc="-40" dirty="0">
                <a:latin typeface="Tahoma"/>
                <a:cs typeface="Tahoma"/>
              </a:rPr>
              <a:t> </a:t>
            </a:r>
            <a:r>
              <a:rPr sz="2400" b="1" spc="-20" dirty="0">
                <a:latin typeface="Tahoma"/>
                <a:cs typeface="Tahoma"/>
              </a:rPr>
              <a:t>за</a:t>
            </a:r>
            <a:r>
              <a:rPr sz="2400" b="1" spc="-35" dirty="0">
                <a:latin typeface="Tahoma"/>
                <a:cs typeface="Tahoma"/>
              </a:rPr>
              <a:t> </a:t>
            </a:r>
            <a:r>
              <a:rPr sz="2400" b="1" spc="50" dirty="0">
                <a:latin typeface="Tahoma"/>
                <a:cs typeface="Tahoma"/>
              </a:rPr>
              <a:t>месяц</a:t>
            </a:r>
            <a:endParaRPr sz="2400">
              <a:latin typeface="Tahoma"/>
              <a:cs typeface="Tahoma"/>
            </a:endParaRPr>
          </a:p>
          <a:p>
            <a:pPr marL="26034" algn="ctr">
              <a:lnSpc>
                <a:spcPct val="100000"/>
              </a:lnSpc>
            </a:pPr>
            <a:r>
              <a:rPr sz="2400" spc="35" dirty="0">
                <a:latin typeface="Verdana"/>
                <a:cs typeface="Verdana"/>
              </a:rPr>
              <a:t>до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114" dirty="0">
                <a:latin typeface="Verdana"/>
                <a:cs typeface="Verdana"/>
              </a:rPr>
              <a:t>за</a:t>
            </a:r>
            <a:r>
              <a:rPr sz="2400" spc="-120" dirty="0">
                <a:latin typeface="Verdana"/>
                <a:cs typeface="Verdana"/>
              </a:rPr>
              <a:t>в</a:t>
            </a:r>
            <a:r>
              <a:rPr sz="2400" spc="5" dirty="0">
                <a:latin typeface="Verdana"/>
                <a:cs typeface="Verdana"/>
              </a:rPr>
              <a:t>ершения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190" dirty="0">
                <a:latin typeface="Verdana"/>
                <a:cs typeface="Verdana"/>
              </a:rPr>
              <a:t>с</a:t>
            </a:r>
            <a:r>
              <a:rPr sz="2400" spc="210" dirty="0">
                <a:latin typeface="Verdana"/>
                <a:cs typeface="Verdana"/>
              </a:rPr>
              <a:t>р</a:t>
            </a:r>
            <a:r>
              <a:rPr sz="2400" spc="30" dirty="0">
                <a:latin typeface="Verdana"/>
                <a:cs typeface="Verdana"/>
              </a:rPr>
              <a:t>ока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40" dirty="0">
                <a:latin typeface="Verdana"/>
                <a:cs typeface="Verdana"/>
              </a:rPr>
              <a:t>пода</a:t>
            </a:r>
            <a:r>
              <a:rPr sz="2400" spc="-30" dirty="0">
                <a:latin typeface="Verdana"/>
                <a:cs typeface="Verdana"/>
              </a:rPr>
              <a:t>ч</a:t>
            </a:r>
            <a:r>
              <a:rPr sz="2400" spc="-60" dirty="0">
                <a:latin typeface="Verdana"/>
                <a:cs typeface="Verdana"/>
              </a:rPr>
              <a:t>и</a:t>
            </a:r>
            <a:r>
              <a:rPr sz="2400" spc="-200" dirty="0">
                <a:latin typeface="Verdana"/>
                <a:cs typeface="Verdana"/>
              </a:rPr>
              <a:t> </a:t>
            </a:r>
            <a:r>
              <a:rPr sz="2400" spc="-25" dirty="0">
                <a:latin typeface="Verdana"/>
                <a:cs typeface="Verdana"/>
              </a:rPr>
              <a:t>з</a:t>
            </a:r>
            <a:r>
              <a:rPr sz="2400" spc="-20" dirty="0">
                <a:latin typeface="Verdana"/>
                <a:cs typeface="Verdana"/>
              </a:rPr>
              <a:t>а</a:t>
            </a:r>
            <a:r>
              <a:rPr sz="2400" spc="-275" dirty="0">
                <a:latin typeface="Verdana"/>
                <a:cs typeface="Verdana"/>
              </a:rPr>
              <a:t>яв</a:t>
            </a:r>
            <a:r>
              <a:rPr sz="2400" spc="-285" dirty="0">
                <a:latin typeface="Verdana"/>
                <a:cs typeface="Verdana"/>
              </a:rPr>
              <a:t>л</a:t>
            </a:r>
            <a:r>
              <a:rPr sz="2400" spc="-100" dirty="0">
                <a:latin typeface="Verdana"/>
                <a:cs typeface="Verdana"/>
              </a:rPr>
              <a:t>ения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09429" y="2512313"/>
            <a:ext cx="179387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90" dirty="0">
                <a:solidFill>
                  <a:srgbClr val="003876"/>
                </a:solidFill>
                <a:latin typeface="Tahoma"/>
                <a:cs typeface="Tahoma"/>
              </a:rPr>
              <a:t>Стало</a:t>
            </a:r>
            <a:endParaRPr sz="4400">
              <a:latin typeface="Tahoma"/>
              <a:cs typeface="Tahoma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0436606" y="7417561"/>
            <a:ext cx="4417695" cy="1092200"/>
            <a:chOff x="10436606" y="7417561"/>
            <a:chExt cx="4417695" cy="1092200"/>
          </a:xfrm>
        </p:grpSpPr>
        <p:sp>
          <p:nvSpPr>
            <p:cNvPr id="12" name="object 12"/>
            <p:cNvSpPr/>
            <p:nvPr/>
          </p:nvSpPr>
          <p:spPr>
            <a:xfrm>
              <a:off x="10449306" y="7574279"/>
              <a:ext cx="4392295" cy="923290"/>
            </a:xfrm>
            <a:custGeom>
              <a:avLst/>
              <a:gdLst/>
              <a:ahLst/>
              <a:cxnLst/>
              <a:rect l="l" t="t" r="r" b="b"/>
              <a:pathLst>
                <a:path w="4392294" h="923290">
                  <a:moveTo>
                    <a:pt x="0" y="922782"/>
                  </a:moveTo>
                  <a:lnTo>
                    <a:pt x="4392167" y="922782"/>
                  </a:lnTo>
                  <a:lnTo>
                    <a:pt x="4392167" y="0"/>
                  </a:lnTo>
                  <a:lnTo>
                    <a:pt x="0" y="0"/>
                  </a:lnTo>
                  <a:lnTo>
                    <a:pt x="0" y="92278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449306" y="7430261"/>
              <a:ext cx="4392295" cy="1066800"/>
            </a:xfrm>
            <a:custGeom>
              <a:avLst/>
              <a:gdLst/>
              <a:ahLst/>
              <a:cxnLst/>
              <a:rect l="l" t="t" r="r" b="b"/>
              <a:pathLst>
                <a:path w="4392294" h="1066800">
                  <a:moveTo>
                    <a:pt x="0" y="1066800"/>
                  </a:moveTo>
                  <a:lnTo>
                    <a:pt x="4392167" y="1066800"/>
                  </a:lnTo>
                  <a:lnTo>
                    <a:pt x="4392167" y="0"/>
                  </a:lnTo>
                  <a:lnTo>
                    <a:pt x="0" y="0"/>
                  </a:lnTo>
                  <a:lnTo>
                    <a:pt x="0" y="1066800"/>
                  </a:lnTo>
                  <a:close/>
                </a:path>
              </a:pathLst>
            </a:custGeom>
            <a:ln w="25400">
              <a:solidFill>
                <a:srgbClr val="00387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0462006" y="7762113"/>
            <a:ext cx="43668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2565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-15" dirty="0">
                <a:solidFill>
                  <a:srgbClr val="003876"/>
                </a:solidFill>
                <a:latin typeface="Verdana"/>
                <a:cs typeface="Verdana"/>
              </a:rPr>
              <a:t>е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003876"/>
                </a:solidFill>
                <a:latin typeface="Verdana"/>
                <a:cs typeface="Verdana"/>
              </a:rPr>
              <a:t>по</a:t>
            </a:r>
            <a:r>
              <a:rPr sz="2400" spc="-65" dirty="0">
                <a:solidFill>
                  <a:srgbClr val="003876"/>
                </a:solidFill>
                <a:latin typeface="Verdana"/>
                <a:cs typeface="Verdana"/>
              </a:rPr>
              <a:t>з</a:t>
            </a:r>
            <a:r>
              <a:rPr sz="2400" spc="30" dirty="0">
                <a:solidFill>
                  <a:srgbClr val="003876"/>
                </a:solidFill>
                <a:latin typeface="Verdana"/>
                <a:cs typeface="Verdana"/>
              </a:rPr>
              <a:t>днее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70" dirty="0">
                <a:solidFill>
                  <a:srgbClr val="003876"/>
                </a:solidFill>
                <a:latin typeface="Verdana"/>
                <a:cs typeface="Verdana"/>
              </a:rPr>
              <a:t>чем</a:t>
            </a:r>
            <a:r>
              <a:rPr sz="2400" spc="-17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003876"/>
                </a:solidFill>
                <a:latin typeface="Verdana"/>
                <a:cs typeface="Verdana"/>
              </a:rPr>
              <a:t>за</a:t>
            </a:r>
            <a:r>
              <a:rPr sz="2400" spc="-19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95" dirty="0">
                <a:solidFill>
                  <a:srgbClr val="003876"/>
                </a:solidFill>
                <a:latin typeface="Verdana"/>
                <a:cs typeface="Verdana"/>
              </a:rPr>
              <a:t>месяц</a:t>
            </a:r>
            <a:endParaRPr sz="2400">
              <a:latin typeface="Verdana"/>
              <a:cs typeface="Verdan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0443781" y="6738937"/>
            <a:ext cx="4401820" cy="840105"/>
            <a:chOff x="10443781" y="6738937"/>
            <a:chExt cx="4401820" cy="840105"/>
          </a:xfrm>
        </p:grpSpPr>
        <p:sp>
          <p:nvSpPr>
            <p:cNvPr id="16" name="object 16"/>
            <p:cNvSpPr/>
            <p:nvPr/>
          </p:nvSpPr>
          <p:spPr>
            <a:xfrm>
              <a:off x="10448543" y="6743700"/>
              <a:ext cx="4392295" cy="830580"/>
            </a:xfrm>
            <a:custGeom>
              <a:avLst/>
              <a:gdLst/>
              <a:ahLst/>
              <a:cxnLst/>
              <a:rect l="l" t="t" r="r" b="b"/>
              <a:pathLst>
                <a:path w="4392294" h="830579">
                  <a:moveTo>
                    <a:pt x="4392167" y="0"/>
                  </a:moveTo>
                  <a:lnTo>
                    <a:pt x="0" y="0"/>
                  </a:lnTo>
                  <a:lnTo>
                    <a:pt x="0" y="830580"/>
                  </a:lnTo>
                  <a:lnTo>
                    <a:pt x="4392167" y="830580"/>
                  </a:lnTo>
                  <a:lnTo>
                    <a:pt x="4392167" y="0"/>
                  </a:lnTo>
                  <a:close/>
                </a:path>
              </a:pathLst>
            </a:custGeom>
            <a:solidFill>
              <a:srgbClr val="0038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0448543" y="6743700"/>
              <a:ext cx="4392295" cy="830580"/>
            </a:xfrm>
            <a:custGeom>
              <a:avLst/>
              <a:gdLst/>
              <a:ahLst/>
              <a:cxnLst/>
              <a:rect l="l" t="t" r="r" b="b"/>
              <a:pathLst>
                <a:path w="4392294" h="830579">
                  <a:moveTo>
                    <a:pt x="0" y="830580"/>
                  </a:moveTo>
                  <a:lnTo>
                    <a:pt x="4392167" y="830580"/>
                  </a:lnTo>
                  <a:lnTo>
                    <a:pt x="4392167" y="0"/>
                  </a:lnTo>
                  <a:lnTo>
                    <a:pt x="0" y="0"/>
                  </a:lnTo>
                  <a:lnTo>
                    <a:pt x="0" y="830580"/>
                  </a:lnTo>
                  <a:close/>
                </a:path>
              </a:pathLst>
            </a:custGeom>
            <a:ln w="9525">
              <a:solidFill>
                <a:srgbClr val="0E54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0462006" y="6771513"/>
            <a:ext cx="43668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spc="195" dirty="0">
                <a:solidFill>
                  <a:srgbClr val="FFFFFF"/>
                </a:solidFill>
                <a:latin typeface="Verdana"/>
                <a:cs typeface="Verdana"/>
              </a:rPr>
              <a:t>О</a:t>
            </a:r>
            <a:r>
              <a:rPr sz="24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265" dirty="0">
                <a:solidFill>
                  <a:srgbClr val="FFFFFF"/>
                </a:solidFill>
                <a:latin typeface="Verdana"/>
                <a:cs typeface="Verdana"/>
              </a:rPr>
              <a:t>Г</a:t>
            </a:r>
            <a:r>
              <a:rPr sz="2400" spc="50" dirty="0">
                <a:solidFill>
                  <a:srgbClr val="FFFFFF"/>
                </a:solidFill>
                <a:latin typeface="Verdana"/>
                <a:cs typeface="Verdana"/>
              </a:rPr>
              <a:t>ИА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78939" y="1475612"/>
            <a:ext cx="787019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solidFill>
                  <a:srgbClr val="8B8B8B"/>
                </a:solidFill>
                <a:latin typeface="Tahoma"/>
                <a:cs typeface="Tahoma"/>
              </a:rPr>
              <a:t>Информирование</a:t>
            </a:r>
            <a:r>
              <a:rPr sz="4400" b="1" spc="-125" dirty="0">
                <a:solidFill>
                  <a:srgbClr val="8B8B8B"/>
                </a:solidFill>
                <a:latin typeface="Tahoma"/>
                <a:cs typeface="Tahoma"/>
              </a:rPr>
              <a:t> </a:t>
            </a:r>
            <a:r>
              <a:rPr sz="4400" b="1" spc="-45" dirty="0">
                <a:solidFill>
                  <a:srgbClr val="8B8B8B"/>
                </a:solidFill>
                <a:latin typeface="Tahoma"/>
                <a:cs typeface="Tahoma"/>
              </a:rPr>
              <a:t>граждан</a:t>
            </a:r>
            <a:endParaRPr sz="4400">
              <a:latin typeface="Tahoma"/>
              <a:cs typeface="Tahoma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0454893" y="4369561"/>
            <a:ext cx="4417695" cy="1092200"/>
            <a:chOff x="10454893" y="4369561"/>
            <a:chExt cx="4417695" cy="1092200"/>
          </a:xfrm>
        </p:grpSpPr>
        <p:sp>
          <p:nvSpPr>
            <p:cNvPr id="21" name="object 21"/>
            <p:cNvSpPr/>
            <p:nvPr/>
          </p:nvSpPr>
          <p:spPr>
            <a:xfrm>
              <a:off x="10467593" y="4526279"/>
              <a:ext cx="4392295" cy="923290"/>
            </a:xfrm>
            <a:custGeom>
              <a:avLst/>
              <a:gdLst/>
              <a:ahLst/>
              <a:cxnLst/>
              <a:rect l="l" t="t" r="r" b="b"/>
              <a:pathLst>
                <a:path w="4392294" h="923289">
                  <a:moveTo>
                    <a:pt x="0" y="922782"/>
                  </a:moveTo>
                  <a:lnTo>
                    <a:pt x="4392167" y="922782"/>
                  </a:lnTo>
                  <a:lnTo>
                    <a:pt x="4392167" y="0"/>
                  </a:lnTo>
                  <a:lnTo>
                    <a:pt x="0" y="0"/>
                  </a:lnTo>
                  <a:lnTo>
                    <a:pt x="0" y="92278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0467593" y="4382261"/>
              <a:ext cx="4392295" cy="1066800"/>
            </a:xfrm>
            <a:custGeom>
              <a:avLst/>
              <a:gdLst/>
              <a:ahLst/>
              <a:cxnLst/>
              <a:rect l="l" t="t" r="r" b="b"/>
              <a:pathLst>
                <a:path w="4392294" h="1066800">
                  <a:moveTo>
                    <a:pt x="0" y="1066800"/>
                  </a:moveTo>
                  <a:lnTo>
                    <a:pt x="4392167" y="1066800"/>
                  </a:lnTo>
                  <a:lnTo>
                    <a:pt x="4392167" y="0"/>
                  </a:lnTo>
                  <a:lnTo>
                    <a:pt x="0" y="0"/>
                  </a:lnTo>
                  <a:lnTo>
                    <a:pt x="0" y="1066800"/>
                  </a:lnTo>
                  <a:close/>
                </a:path>
              </a:pathLst>
            </a:custGeom>
            <a:ln w="25400">
              <a:solidFill>
                <a:srgbClr val="00387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10480293" y="4713173"/>
            <a:ext cx="43668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32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-15" dirty="0">
                <a:solidFill>
                  <a:srgbClr val="003876"/>
                </a:solidFill>
                <a:latin typeface="Verdana"/>
                <a:cs typeface="Verdana"/>
              </a:rPr>
              <a:t>е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003876"/>
                </a:solidFill>
                <a:latin typeface="Verdana"/>
                <a:cs typeface="Verdana"/>
              </a:rPr>
              <a:t>поздне</a:t>
            </a:r>
            <a:r>
              <a:rPr sz="2400" spc="-15" dirty="0">
                <a:solidFill>
                  <a:srgbClr val="003876"/>
                </a:solidFill>
                <a:latin typeface="Verdana"/>
                <a:cs typeface="Verdana"/>
              </a:rPr>
              <a:t>е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70" dirty="0">
                <a:solidFill>
                  <a:srgbClr val="003876"/>
                </a:solidFill>
                <a:latin typeface="Verdana"/>
                <a:cs typeface="Verdana"/>
              </a:rPr>
              <a:t>чем</a:t>
            </a:r>
            <a:r>
              <a:rPr sz="2400" spc="-19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003876"/>
                </a:solidFill>
                <a:latin typeface="Verdana"/>
                <a:cs typeface="Verdana"/>
              </a:rPr>
              <a:t>за</a:t>
            </a:r>
            <a:r>
              <a:rPr sz="2400" spc="-19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295" dirty="0">
                <a:solidFill>
                  <a:srgbClr val="003876"/>
                </a:solidFill>
                <a:latin typeface="Verdana"/>
                <a:cs typeface="Verdana"/>
              </a:rPr>
              <a:t>ме</a:t>
            </a:r>
            <a:r>
              <a:rPr sz="2400" spc="235" dirty="0">
                <a:solidFill>
                  <a:srgbClr val="003876"/>
                </a:solidFill>
                <a:latin typeface="Verdana"/>
                <a:cs typeface="Verdana"/>
              </a:rPr>
              <a:t>с</a:t>
            </a:r>
            <a:r>
              <a:rPr sz="2400" spc="-175" dirty="0">
                <a:solidFill>
                  <a:srgbClr val="003876"/>
                </a:solidFill>
                <a:latin typeface="Verdana"/>
                <a:cs typeface="Verdana"/>
              </a:rPr>
              <a:t>яц</a:t>
            </a:r>
            <a:endParaRPr sz="2400">
              <a:latin typeface="Verdana"/>
              <a:cs typeface="Verdana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10462069" y="3690937"/>
            <a:ext cx="4401820" cy="840105"/>
            <a:chOff x="10462069" y="3690937"/>
            <a:chExt cx="4401820" cy="840105"/>
          </a:xfrm>
        </p:grpSpPr>
        <p:sp>
          <p:nvSpPr>
            <p:cNvPr id="25" name="object 25"/>
            <p:cNvSpPr/>
            <p:nvPr/>
          </p:nvSpPr>
          <p:spPr>
            <a:xfrm>
              <a:off x="10466831" y="3695700"/>
              <a:ext cx="4392295" cy="830580"/>
            </a:xfrm>
            <a:custGeom>
              <a:avLst/>
              <a:gdLst/>
              <a:ahLst/>
              <a:cxnLst/>
              <a:rect l="l" t="t" r="r" b="b"/>
              <a:pathLst>
                <a:path w="4392294" h="830579">
                  <a:moveTo>
                    <a:pt x="4392168" y="0"/>
                  </a:moveTo>
                  <a:lnTo>
                    <a:pt x="0" y="0"/>
                  </a:lnTo>
                  <a:lnTo>
                    <a:pt x="0" y="830579"/>
                  </a:lnTo>
                  <a:lnTo>
                    <a:pt x="4392168" y="830579"/>
                  </a:lnTo>
                  <a:lnTo>
                    <a:pt x="4392168" y="0"/>
                  </a:lnTo>
                  <a:close/>
                </a:path>
              </a:pathLst>
            </a:custGeom>
            <a:solidFill>
              <a:srgbClr val="0038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0466831" y="3695700"/>
              <a:ext cx="4392295" cy="830580"/>
            </a:xfrm>
            <a:custGeom>
              <a:avLst/>
              <a:gdLst/>
              <a:ahLst/>
              <a:cxnLst/>
              <a:rect l="l" t="t" r="r" b="b"/>
              <a:pathLst>
                <a:path w="4392294" h="830579">
                  <a:moveTo>
                    <a:pt x="0" y="830579"/>
                  </a:moveTo>
                  <a:lnTo>
                    <a:pt x="4392168" y="830579"/>
                  </a:lnTo>
                  <a:lnTo>
                    <a:pt x="4392168" y="0"/>
                  </a:lnTo>
                  <a:lnTo>
                    <a:pt x="0" y="0"/>
                  </a:lnTo>
                  <a:lnTo>
                    <a:pt x="0" y="830579"/>
                  </a:lnTo>
                  <a:close/>
                </a:path>
              </a:pathLst>
            </a:custGeom>
            <a:ln w="9524">
              <a:solidFill>
                <a:srgbClr val="0E54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10480293" y="3723259"/>
            <a:ext cx="43668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" algn="ctr">
              <a:lnSpc>
                <a:spcPct val="100000"/>
              </a:lnSpc>
              <a:spcBef>
                <a:spcPts val="100"/>
              </a:spcBef>
            </a:pPr>
            <a:r>
              <a:rPr sz="2400" spc="175" dirty="0">
                <a:solidFill>
                  <a:srgbClr val="FFFFFF"/>
                </a:solidFill>
                <a:latin typeface="Verdana"/>
                <a:cs typeface="Verdana"/>
              </a:rPr>
              <a:t>О</a:t>
            </a:r>
            <a:r>
              <a:rPr sz="2400" spc="140" dirty="0">
                <a:solidFill>
                  <a:srgbClr val="FFFFFF"/>
                </a:solidFill>
                <a:latin typeface="Verdana"/>
                <a:cs typeface="Verdana"/>
              </a:rPr>
              <a:t>б</a:t>
            </a:r>
            <a:r>
              <a:rPr sz="2400" spc="-1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ИС(</a:t>
            </a:r>
            <a:r>
              <a:rPr sz="2400" spc="-114" dirty="0">
                <a:solidFill>
                  <a:srgbClr val="FFFFFF"/>
                </a:solidFill>
                <a:latin typeface="Verdana"/>
                <a:cs typeface="Verdana"/>
              </a:rPr>
              <a:t>И)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761" y="2510789"/>
            <a:ext cx="0" cy="728345"/>
          </a:xfrm>
          <a:custGeom>
            <a:avLst/>
            <a:gdLst/>
            <a:ahLst/>
            <a:cxnLst/>
            <a:rect l="l" t="t" r="r" b="b"/>
            <a:pathLst>
              <a:path h="728344">
                <a:moveTo>
                  <a:pt x="0" y="0"/>
                </a:moveTo>
                <a:lnTo>
                  <a:pt x="0" y="727963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18438" y="2434589"/>
            <a:ext cx="5480050" cy="0"/>
          </a:xfrm>
          <a:custGeom>
            <a:avLst/>
            <a:gdLst/>
            <a:ahLst/>
            <a:cxnLst/>
            <a:rect l="l" t="t" r="r" b="b"/>
            <a:pathLst>
              <a:path w="5480050">
                <a:moveTo>
                  <a:pt x="0" y="0"/>
                </a:moveTo>
                <a:lnTo>
                  <a:pt x="5479922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43355" y="2643632"/>
            <a:ext cx="756221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125" dirty="0">
                <a:solidFill>
                  <a:srgbClr val="857EBA"/>
                </a:solidFill>
                <a:latin typeface="Tahoma"/>
                <a:cs typeface="Tahoma"/>
              </a:rPr>
              <a:t>Повторный</a:t>
            </a:r>
            <a:r>
              <a:rPr sz="4400" b="1" spc="-140" dirty="0">
                <a:solidFill>
                  <a:srgbClr val="857EBA"/>
                </a:solidFill>
                <a:latin typeface="Tahoma"/>
                <a:cs typeface="Tahoma"/>
              </a:rPr>
              <a:t> </a:t>
            </a:r>
            <a:r>
              <a:rPr sz="4400" b="1" spc="25" dirty="0">
                <a:solidFill>
                  <a:srgbClr val="857EBA"/>
                </a:solidFill>
                <a:latin typeface="Tahoma"/>
                <a:cs typeface="Tahoma"/>
              </a:rPr>
              <a:t>допуск</a:t>
            </a:r>
            <a:r>
              <a:rPr sz="4400" b="1" spc="-120" dirty="0">
                <a:solidFill>
                  <a:srgbClr val="857EBA"/>
                </a:solidFill>
                <a:latin typeface="Tahoma"/>
                <a:cs typeface="Tahoma"/>
              </a:rPr>
              <a:t> </a:t>
            </a:r>
            <a:r>
              <a:rPr sz="4400" b="1" spc="-235" dirty="0">
                <a:solidFill>
                  <a:srgbClr val="857EBA"/>
                </a:solidFill>
                <a:latin typeface="Tahoma"/>
                <a:cs typeface="Tahoma"/>
              </a:rPr>
              <a:t>(ГИА-9)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517394" y="45074"/>
            <a:ext cx="11579606" cy="102912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</a:t>
            </a:r>
            <a:r>
              <a:rPr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spc="-3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</a:t>
            </a:r>
            <a:r>
              <a:rPr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spc="-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pc="-245" dirty="0"/>
              <a:t>18</a:t>
            </a:fld>
            <a:endParaRPr spc="-245" dirty="0"/>
          </a:p>
        </p:txBody>
      </p:sp>
      <p:sp>
        <p:nvSpPr>
          <p:cNvPr id="8" name="object 8"/>
          <p:cNvSpPr txBox="1"/>
          <p:nvPr/>
        </p:nvSpPr>
        <p:spPr>
          <a:xfrm>
            <a:off x="1828800" y="3712464"/>
            <a:ext cx="13639800" cy="4098290"/>
          </a:xfrm>
          <a:prstGeom prst="rect">
            <a:avLst/>
          </a:prstGeom>
          <a:solidFill>
            <a:srgbClr val="E3E3E3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5600">
              <a:latin typeface="Times New Roman"/>
              <a:cs typeface="Times New Roman"/>
            </a:endParaRPr>
          </a:p>
          <a:p>
            <a:pPr marL="91440">
              <a:lnSpc>
                <a:spcPts val="3835"/>
              </a:lnSpc>
              <a:spcBef>
                <a:spcPts val="5"/>
              </a:spcBef>
            </a:pPr>
            <a:r>
              <a:rPr sz="3200" b="1" spc="-30" dirty="0">
                <a:solidFill>
                  <a:srgbClr val="003876"/>
                </a:solidFill>
                <a:latin typeface="Tahoma"/>
                <a:cs typeface="Tahoma"/>
              </a:rPr>
              <a:t>Добавлен</a:t>
            </a:r>
            <a:r>
              <a:rPr sz="3200" b="1" spc="-8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b="1" spc="-125" dirty="0">
                <a:solidFill>
                  <a:srgbClr val="003876"/>
                </a:solidFill>
                <a:latin typeface="Tahoma"/>
                <a:cs typeface="Tahoma"/>
              </a:rPr>
              <a:t>пункт:</a:t>
            </a:r>
            <a:endParaRPr sz="3200">
              <a:latin typeface="Tahoma"/>
              <a:cs typeface="Tahoma"/>
            </a:endParaRPr>
          </a:p>
          <a:p>
            <a:pPr marL="727075" marR="1338580" indent="-635635">
              <a:lnSpc>
                <a:spcPts val="3840"/>
              </a:lnSpc>
              <a:spcBef>
                <a:spcPts val="120"/>
              </a:spcBef>
            </a:pPr>
            <a:r>
              <a:rPr sz="3200" spc="-270" dirty="0">
                <a:solidFill>
                  <a:srgbClr val="003876"/>
                </a:solidFill>
                <a:latin typeface="Verdana"/>
                <a:cs typeface="Verdana"/>
              </a:rPr>
              <a:t>2)</a:t>
            </a:r>
            <a:r>
              <a:rPr sz="3200" spc="-24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110" dirty="0">
                <a:solidFill>
                  <a:srgbClr val="003876"/>
                </a:solidFill>
                <a:latin typeface="Verdana"/>
                <a:cs typeface="Verdana"/>
              </a:rPr>
              <a:t>участники</a:t>
            </a:r>
            <a:r>
              <a:rPr sz="3200" spc="-24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114" dirty="0">
                <a:solidFill>
                  <a:srgbClr val="003876"/>
                </a:solidFill>
                <a:latin typeface="Verdana"/>
                <a:cs typeface="Verdana"/>
              </a:rPr>
              <a:t>ГИА,</a:t>
            </a:r>
            <a:r>
              <a:rPr sz="3200" spc="-26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10" dirty="0">
                <a:solidFill>
                  <a:srgbClr val="003876"/>
                </a:solidFill>
                <a:latin typeface="Verdana"/>
                <a:cs typeface="Verdana"/>
              </a:rPr>
              <a:t>проходящие</a:t>
            </a:r>
            <a:r>
              <a:rPr sz="3200" spc="-26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65" dirty="0">
                <a:solidFill>
                  <a:srgbClr val="003876"/>
                </a:solidFill>
                <a:latin typeface="Verdana"/>
                <a:cs typeface="Verdana"/>
              </a:rPr>
              <a:t>ГИА</a:t>
            </a:r>
            <a:r>
              <a:rPr sz="3200" spc="-254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145" dirty="0">
                <a:solidFill>
                  <a:srgbClr val="003876"/>
                </a:solidFill>
                <a:latin typeface="Verdana"/>
                <a:cs typeface="Verdana"/>
              </a:rPr>
              <a:t>только</a:t>
            </a:r>
            <a:r>
              <a:rPr sz="3200" spc="-23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10" dirty="0">
                <a:solidFill>
                  <a:srgbClr val="003876"/>
                </a:solidFill>
                <a:latin typeface="Verdana"/>
                <a:cs typeface="Verdana"/>
              </a:rPr>
              <a:t>по</a:t>
            </a:r>
            <a:r>
              <a:rPr sz="3200" spc="-23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75" dirty="0">
                <a:solidFill>
                  <a:srgbClr val="003876"/>
                </a:solidFill>
                <a:latin typeface="Verdana"/>
                <a:cs typeface="Verdana"/>
              </a:rPr>
              <a:t>обязательным </a:t>
            </a:r>
            <a:r>
              <a:rPr sz="3200" spc="-111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40" dirty="0">
                <a:solidFill>
                  <a:srgbClr val="003876"/>
                </a:solidFill>
                <a:latin typeface="Verdana"/>
                <a:cs typeface="Verdana"/>
              </a:rPr>
              <a:t>учебным</a:t>
            </a:r>
            <a:r>
              <a:rPr sz="3200" spc="-27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155" dirty="0">
                <a:solidFill>
                  <a:srgbClr val="003876"/>
                </a:solidFill>
                <a:latin typeface="Verdana"/>
                <a:cs typeface="Verdana"/>
              </a:rPr>
              <a:t>предметам</a:t>
            </a:r>
            <a:r>
              <a:rPr sz="3200" spc="-27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75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3200" spc="-24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105" dirty="0">
                <a:solidFill>
                  <a:srgbClr val="003876"/>
                </a:solidFill>
                <a:latin typeface="Verdana"/>
                <a:cs typeface="Verdana"/>
              </a:rPr>
              <a:t>получившие</a:t>
            </a:r>
            <a:r>
              <a:rPr sz="3200" spc="-27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65" dirty="0">
                <a:solidFill>
                  <a:srgbClr val="003876"/>
                </a:solidFill>
                <a:latin typeface="Verdana"/>
                <a:cs typeface="Verdana"/>
              </a:rPr>
              <a:t>на</a:t>
            </a:r>
            <a:r>
              <a:rPr sz="3200" spc="-24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65" dirty="0">
                <a:solidFill>
                  <a:srgbClr val="003876"/>
                </a:solidFill>
                <a:latin typeface="Verdana"/>
                <a:cs typeface="Verdana"/>
              </a:rPr>
              <a:t>ГИА</a:t>
            </a:r>
            <a:endParaRPr sz="3200">
              <a:latin typeface="Verdana"/>
              <a:cs typeface="Verdana"/>
            </a:endParaRPr>
          </a:p>
          <a:p>
            <a:pPr marL="727075" marR="494030">
              <a:lnSpc>
                <a:spcPts val="3840"/>
              </a:lnSpc>
            </a:pPr>
            <a:r>
              <a:rPr sz="3200" spc="-50" dirty="0">
                <a:solidFill>
                  <a:srgbClr val="003876"/>
                </a:solidFill>
                <a:latin typeface="Verdana"/>
                <a:cs typeface="Verdana"/>
              </a:rPr>
              <a:t>неу</a:t>
            </a:r>
            <a:r>
              <a:rPr sz="3200" spc="-40" dirty="0">
                <a:solidFill>
                  <a:srgbClr val="003876"/>
                </a:solidFill>
                <a:latin typeface="Verdana"/>
                <a:cs typeface="Verdana"/>
              </a:rPr>
              <a:t>д</a:t>
            </a:r>
            <a:r>
              <a:rPr sz="3200" spc="-130" dirty="0">
                <a:solidFill>
                  <a:srgbClr val="003876"/>
                </a:solidFill>
                <a:latin typeface="Verdana"/>
                <a:cs typeface="Verdana"/>
              </a:rPr>
              <a:t>овлетворительный</a:t>
            </a:r>
            <a:r>
              <a:rPr sz="3200" spc="-28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135" dirty="0">
                <a:solidFill>
                  <a:srgbClr val="003876"/>
                </a:solidFill>
                <a:latin typeface="Verdana"/>
                <a:cs typeface="Verdana"/>
              </a:rPr>
              <a:t>результа</a:t>
            </a:r>
            <a:r>
              <a:rPr sz="3200" spc="-110" dirty="0">
                <a:solidFill>
                  <a:srgbClr val="003876"/>
                </a:solidFill>
                <a:latin typeface="Verdana"/>
                <a:cs typeface="Verdana"/>
              </a:rPr>
              <a:t>т</a:t>
            </a:r>
            <a:r>
              <a:rPr sz="3200" spc="-254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10" dirty="0">
                <a:solidFill>
                  <a:srgbClr val="003876"/>
                </a:solidFill>
                <a:latin typeface="Verdana"/>
                <a:cs typeface="Verdana"/>
              </a:rPr>
              <a:t>п</a:t>
            </a:r>
            <a:r>
              <a:rPr sz="3200" spc="15" dirty="0">
                <a:solidFill>
                  <a:srgbClr val="003876"/>
                </a:solidFill>
                <a:latin typeface="Verdana"/>
                <a:cs typeface="Verdana"/>
              </a:rPr>
              <a:t>о</a:t>
            </a:r>
            <a:r>
              <a:rPr sz="3200" spc="-24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140" dirty="0">
                <a:solidFill>
                  <a:srgbClr val="003876"/>
                </a:solidFill>
                <a:latin typeface="Verdana"/>
                <a:cs typeface="Verdana"/>
              </a:rPr>
              <a:t>одно</a:t>
            </a:r>
            <a:r>
              <a:rPr sz="3200" spc="160" dirty="0">
                <a:solidFill>
                  <a:srgbClr val="003876"/>
                </a:solidFill>
                <a:latin typeface="Verdana"/>
                <a:cs typeface="Verdana"/>
              </a:rPr>
              <a:t>м</a:t>
            </a:r>
            <a:r>
              <a:rPr sz="3200" spc="-180" dirty="0">
                <a:solidFill>
                  <a:srgbClr val="003876"/>
                </a:solidFill>
                <a:latin typeface="Verdana"/>
                <a:cs typeface="Verdana"/>
              </a:rPr>
              <a:t>у</a:t>
            </a:r>
            <a:r>
              <a:rPr sz="3200" spc="-26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225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3200" spc="-180" dirty="0">
                <a:solidFill>
                  <a:srgbClr val="003876"/>
                </a:solidFill>
                <a:latin typeface="Verdana"/>
                <a:cs typeface="Verdana"/>
              </a:rPr>
              <a:t>з</a:t>
            </a:r>
            <a:r>
              <a:rPr sz="3200" spc="-24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105" dirty="0">
                <a:solidFill>
                  <a:srgbClr val="003876"/>
                </a:solidFill>
                <a:latin typeface="Verdana"/>
                <a:cs typeface="Verdana"/>
              </a:rPr>
              <a:t>обязатель</a:t>
            </a:r>
            <a:r>
              <a:rPr sz="3200" spc="-110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3200" spc="-285" dirty="0">
                <a:solidFill>
                  <a:srgbClr val="003876"/>
                </a:solidFill>
                <a:latin typeface="Verdana"/>
                <a:cs typeface="Verdana"/>
              </a:rPr>
              <a:t>ых  </a:t>
            </a:r>
            <a:r>
              <a:rPr sz="3200" spc="-175" dirty="0">
                <a:solidFill>
                  <a:srgbClr val="003876"/>
                </a:solidFill>
                <a:latin typeface="Verdana"/>
                <a:cs typeface="Verdana"/>
              </a:rPr>
              <a:t>учебны</a:t>
            </a:r>
            <a:r>
              <a:rPr sz="3200" spc="-160" dirty="0">
                <a:solidFill>
                  <a:srgbClr val="003876"/>
                </a:solidFill>
                <a:latin typeface="Verdana"/>
                <a:cs typeface="Verdana"/>
              </a:rPr>
              <a:t>х</a:t>
            </a:r>
            <a:r>
              <a:rPr sz="3200" spc="-27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40" dirty="0">
                <a:solidFill>
                  <a:srgbClr val="003876"/>
                </a:solidFill>
                <a:latin typeface="Verdana"/>
                <a:cs typeface="Verdana"/>
              </a:rPr>
              <a:t>пре</a:t>
            </a:r>
            <a:r>
              <a:rPr sz="3200" spc="50" dirty="0">
                <a:solidFill>
                  <a:srgbClr val="003876"/>
                </a:solidFill>
                <a:latin typeface="Verdana"/>
                <a:cs typeface="Verdana"/>
              </a:rPr>
              <a:t>д</a:t>
            </a:r>
            <a:r>
              <a:rPr sz="3200" spc="30" dirty="0">
                <a:solidFill>
                  <a:srgbClr val="003876"/>
                </a:solidFill>
                <a:latin typeface="Verdana"/>
                <a:cs typeface="Verdana"/>
              </a:rPr>
              <a:t>метов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761" y="2510789"/>
            <a:ext cx="0" cy="728345"/>
          </a:xfrm>
          <a:custGeom>
            <a:avLst/>
            <a:gdLst/>
            <a:ahLst/>
            <a:cxnLst/>
            <a:rect l="l" t="t" r="r" b="b"/>
            <a:pathLst>
              <a:path h="728344">
                <a:moveTo>
                  <a:pt x="0" y="0"/>
                </a:moveTo>
                <a:lnTo>
                  <a:pt x="0" y="727963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18438" y="2434589"/>
            <a:ext cx="5480050" cy="0"/>
          </a:xfrm>
          <a:custGeom>
            <a:avLst/>
            <a:gdLst/>
            <a:ahLst/>
            <a:cxnLst/>
            <a:rect l="l" t="t" r="r" b="b"/>
            <a:pathLst>
              <a:path w="5480050">
                <a:moveTo>
                  <a:pt x="0" y="0"/>
                </a:moveTo>
                <a:lnTo>
                  <a:pt x="5479922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43355" y="2643632"/>
            <a:ext cx="787654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125" dirty="0">
                <a:solidFill>
                  <a:srgbClr val="3BA7B6"/>
                </a:solidFill>
                <a:latin typeface="Tahoma"/>
                <a:cs typeface="Tahoma"/>
              </a:rPr>
              <a:t>Повторный</a:t>
            </a:r>
            <a:r>
              <a:rPr sz="4400" b="1" spc="-130" dirty="0">
                <a:solidFill>
                  <a:srgbClr val="3BA7B6"/>
                </a:solidFill>
                <a:latin typeface="Tahoma"/>
                <a:cs typeface="Tahoma"/>
              </a:rPr>
              <a:t> </a:t>
            </a:r>
            <a:r>
              <a:rPr sz="4400" b="1" spc="25" dirty="0">
                <a:solidFill>
                  <a:srgbClr val="3BA7B6"/>
                </a:solidFill>
                <a:latin typeface="Tahoma"/>
                <a:cs typeface="Tahoma"/>
              </a:rPr>
              <a:t>допуск</a:t>
            </a:r>
            <a:r>
              <a:rPr sz="4400" b="1" spc="-110" dirty="0">
                <a:solidFill>
                  <a:srgbClr val="3BA7B6"/>
                </a:solidFill>
                <a:latin typeface="Tahoma"/>
                <a:cs typeface="Tahoma"/>
              </a:rPr>
              <a:t> </a:t>
            </a:r>
            <a:r>
              <a:rPr sz="4400" b="1" spc="-250" dirty="0">
                <a:solidFill>
                  <a:srgbClr val="3BA7B6"/>
                </a:solidFill>
                <a:latin typeface="Tahoma"/>
                <a:cs typeface="Tahoma"/>
              </a:rPr>
              <a:t>(ГИА-11)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517394" y="1063375"/>
            <a:ext cx="12951206" cy="8444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5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</a:t>
            </a:r>
            <a:r>
              <a:rPr sz="5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sz="5400" b="1" spc="-3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</a:t>
            </a:r>
            <a:r>
              <a:rPr sz="5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sz="5400" b="1" spc="-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pc="-245" dirty="0"/>
              <a:t>19</a:t>
            </a:fld>
            <a:endParaRPr spc="-245" dirty="0"/>
          </a:p>
        </p:txBody>
      </p:sp>
      <p:sp>
        <p:nvSpPr>
          <p:cNvPr id="8" name="object 8"/>
          <p:cNvSpPr txBox="1"/>
          <p:nvPr/>
        </p:nvSpPr>
        <p:spPr>
          <a:xfrm>
            <a:off x="1828800" y="3712464"/>
            <a:ext cx="13639800" cy="4098290"/>
          </a:xfrm>
          <a:prstGeom prst="rect">
            <a:avLst/>
          </a:prstGeom>
          <a:solidFill>
            <a:srgbClr val="E3E3E3"/>
          </a:solidFill>
        </p:spPr>
        <p:txBody>
          <a:bodyPr vert="horz" wrap="square" lIns="0" tIns="91440" rIns="0" bIns="0" rtlCol="0">
            <a:spAutoFit/>
          </a:bodyPr>
          <a:lstStyle/>
          <a:p>
            <a:pPr marL="91440">
              <a:lnSpc>
                <a:spcPts val="3835"/>
              </a:lnSpc>
              <a:spcBef>
                <a:spcPts val="720"/>
              </a:spcBef>
            </a:pPr>
            <a:r>
              <a:rPr sz="3200" b="1" spc="-40" dirty="0">
                <a:solidFill>
                  <a:srgbClr val="003876"/>
                </a:solidFill>
                <a:latin typeface="Tahoma"/>
                <a:cs typeface="Tahoma"/>
              </a:rPr>
              <a:t>Повторно</a:t>
            </a:r>
            <a:r>
              <a:rPr sz="3200" b="1" spc="-6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b="1" spc="-20" dirty="0">
                <a:solidFill>
                  <a:srgbClr val="003876"/>
                </a:solidFill>
                <a:latin typeface="Tahoma"/>
                <a:cs typeface="Tahoma"/>
              </a:rPr>
              <a:t>допущенные</a:t>
            </a:r>
            <a:r>
              <a:rPr sz="3200" b="1" spc="-3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b="1" spc="-40" dirty="0">
                <a:solidFill>
                  <a:srgbClr val="003876"/>
                </a:solidFill>
                <a:latin typeface="Tahoma"/>
                <a:cs typeface="Tahoma"/>
              </a:rPr>
              <a:t>по</a:t>
            </a:r>
            <a:r>
              <a:rPr sz="3200" b="1" spc="-5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b="1" spc="25" dirty="0">
                <a:solidFill>
                  <a:srgbClr val="003876"/>
                </a:solidFill>
                <a:latin typeface="Tahoma"/>
                <a:cs typeface="Tahoma"/>
              </a:rPr>
              <a:t>математике:</a:t>
            </a:r>
            <a:endParaRPr sz="3200">
              <a:latin typeface="Tahoma"/>
              <a:cs typeface="Tahoma"/>
            </a:endParaRPr>
          </a:p>
          <a:p>
            <a:pPr marL="91440" marR="5334000">
              <a:lnSpc>
                <a:spcPts val="3840"/>
              </a:lnSpc>
              <a:spcBef>
                <a:spcPts val="125"/>
              </a:spcBef>
              <a:buFont typeface="Arial MT"/>
              <a:buChar char="•"/>
              <a:tabLst>
                <a:tab pos="727075" algn="l"/>
                <a:tab pos="727710" algn="l"/>
              </a:tabLst>
            </a:pPr>
            <a:r>
              <a:rPr sz="3200" spc="-30" dirty="0">
                <a:solidFill>
                  <a:srgbClr val="003876"/>
                </a:solidFill>
                <a:latin typeface="Verdana"/>
                <a:cs typeface="Verdana"/>
              </a:rPr>
              <a:t>могут</a:t>
            </a:r>
            <a:r>
              <a:rPr sz="3200" spc="-254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50" dirty="0">
                <a:solidFill>
                  <a:srgbClr val="003876"/>
                </a:solidFill>
                <a:latin typeface="Verdana"/>
                <a:cs typeface="Verdana"/>
              </a:rPr>
              <a:t>из</a:t>
            </a:r>
            <a:r>
              <a:rPr sz="3200" spc="75" dirty="0">
                <a:solidFill>
                  <a:srgbClr val="003876"/>
                </a:solidFill>
                <a:latin typeface="Verdana"/>
                <a:cs typeface="Verdana"/>
              </a:rPr>
              <a:t>м</a:t>
            </a:r>
            <a:r>
              <a:rPr sz="3200" spc="-140" dirty="0">
                <a:solidFill>
                  <a:srgbClr val="003876"/>
                </a:solidFill>
                <a:latin typeface="Verdana"/>
                <a:cs typeface="Verdana"/>
              </a:rPr>
              <a:t>енить</a:t>
            </a:r>
            <a:r>
              <a:rPr sz="3200" spc="-27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80" dirty="0">
                <a:solidFill>
                  <a:srgbClr val="003876"/>
                </a:solidFill>
                <a:latin typeface="Verdana"/>
                <a:cs typeface="Verdana"/>
              </a:rPr>
              <a:t>уровен</a:t>
            </a:r>
            <a:r>
              <a:rPr sz="3200" spc="-70" dirty="0">
                <a:solidFill>
                  <a:srgbClr val="003876"/>
                </a:solidFill>
                <a:latin typeface="Verdana"/>
                <a:cs typeface="Verdana"/>
              </a:rPr>
              <a:t>ь</a:t>
            </a:r>
            <a:r>
              <a:rPr sz="3200" spc="-23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65" dirty="0">
                <a:solidFill>
                  <a:srgbClr val="003876"/>
                </a:solidFill>
                <a:latin typeface="Verdana"/>
                <a:cs typeface="Verdana"/>
              </a:rPr>
              <a:t>математики  </a:t>
            </a:r>
            <a:r>
              <a:rPr sz="3200" spc="-245" dirty="0">
                <a:solidFill>
                  <a:srgbClr val="003876"/>
                </a:solidFill>
                <a:latin typeface="Verdana"/>
                <a:cs typeface="Verdana"/>
              </a:rPr>
              <a:t>Дл</a:t>
            </a:r>
            <a:r>
              <a:rPr sz="3200" spc="-215" dirty="0">
                <a:solidFill>
                  <a:srgbClr val="003876"/>
                </a:solidFill>
                <a:latin typeface="Verdana"/>
                <a:cs typeface="Verdana"/>
              </a:rPr>
              <a:t>я</a:t>
            </a:r>
            <a:r>
              <a:rPr sz="3200" spc="-24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70" dirty="0">
                <a:solidFill>
                  <a:srgbClr val="003876"/>
                </a:solidFill>
                <a:latin typeface="Verdana"/>
                <a:cs typeface="Verdana"/>
              </a:rPr>
              <a:t>этог</a:t>
            </a:r>
            <a:r>
              <a:rPr sz="3200" spc="155" dirty="0">
                <a:solidFill>
                  <a:srgbClr val="003876"/>
                </a:solidFill>
                <a:latin typeface="Verdana"/>
                <a:cs typeface="Verdana"/>
              </a:rPr>
              <a:t>о</a:t>
            </a:r>
            <a:r>
              <a:rPr sz="3200" spc="-25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155" dirty="0">
                <a:solidFill>
                  <a:srgbClr val="003876"/>
                </a:solidFill>
                <a:latin typeface="Verdana"/>
                <a:cs typeface="Verdana"/>
              </a:rPr>
              <a:t>они:</a:t>
            </a:r>
            <a:endParaRPr sz="3200">
              <a:latin typeface="Verdana"/>
              <a:cs typeface="Verdana"/>
            </a:endParaRPr>
          </a:p>
          <a:p>
            <a:pPr marL="727075" marR="111125" indent="-635635">
              <a:lnSpc>
                <a:spcPts val="3840"/>
              </a:lnSpc>
              <a:buFont typeface="Arial MT"/>
              <a:buChar char="•"/>
              <a:tabLst>
                <a:tab pos="727075" algn="l"/>
                <a:tab pos="727710" algn="l"/>
              </a:tabLst>
            </a:pPr>
            <a:r>
              <a:rPr sz="3200" spc="-15" dirty="0">
                <a:solidFill>
                  <a:srgbClr val="003876"/>
                </a:solidFill>
                <a:latin typeface="Verdana"/>
                <a:cs typeface="Verdana"/>
              </a:rPr>
              <a:t>по</a:t>
            </a:r>
            <a:r>
              <a:rPr sz="3200" spc="-5" dirty="0">
                <a:solidFill>
                  <a:srgbClr val="003876"/>
                </a:solidFill>
                <a:latin typeface="Verdana"/>
                <a:cs typeface="Verdana"/>
              </a:rPr>
              <a:t>д</a:t>
            </a:r>
            <a:r>
              <a:rPr sz="3200" spc="-45" dirty="0">
                <a:solidFill>
                  <a:srgbClr val="003876"/>
                </a:solidFill>
                <a:latin typeface="Verdana"/>
                <a:cs typeface="Verdana"/>
              </a:rPr>
              <a:t>аю</a:t>
            </a:r>
            <a:r>
              <a:rPr sz="3200" spc="-30" dirty="0">
                <a:solidFill>
                  <a:srgbClr val="003876"/>
                </a:solidFill>
                <a:latin typeface="Verdana"/>
                <a:cs typeface="Verdana"/>
              </a:rPr>
              <a:t>т</a:t>
            </a:r>
            <a:r>
              <a:rPr sz="3200" spc="-26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405" dirty="0">
                <a:solidFill>
                  <a:srgbClr val="003876"/>
                </a:solidFill>
                <a:latin typeface="Verdana"/>
                <a:cs typeface="Verdana"/>
              </a:rPr>
              <a:t>в</a:t>
            </a:r>
            <a:r>
              <a:rPr sz="3200" spc="-24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100" dirty="0">
                <a:solidFill>
                  <a:srgbClr val="003876"/>
                </a:solidFill>
                <a:latin typeface="Verdana"/>
                <a:cs typeface="Verdana"/>
              </a:rPr>
              <a:t>ГЭК</a:t>
            </a:r>
            <a:r>
              <a:rPr sz="3200" spc="-24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b="1" spc="-155" dirty="0">
                <a:solidFill>
                  <a:srgbClr val="003876"/>
                </a:solidFill>
                <a:latin typeface="Tahoma"/>
                <a:cs typeface="Tahoma"/>
              </a:rPr>
              <a:t>заявлени</a:t>
            </a:r>
            <a:r>
              <a:rPr sz="3200" b="1" spc="-150" dirty="0">
                <a:solidFill>
                  <a:srgbClr val="003876"/>
                </a:solidFill>
                <a:latin typeface="Tahoma"/>
                <a:cs typeface="Tahoma"/>
              </a:rPr>
              <a:t>я</a:t>
            </a:r>
            <a:r>
              <a:rPr sz="3200" b="1" spc="-6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spc="360" dirty="0">
                <a:solidFill>
                  <a:srgbClr val="003876"/>
                </a:solidFill>
                <a:latin typeface="Verdana"/>
                <a:cs typeface="Verdana"/>
              </a:rPr>
              <a:t>с</a:t>
            </a:r>
            <a:r>
              <a:rPr sz="3200" spc="-24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25" dirty="0">
                <a:solidFill>
                  <a:srgbClr val="003876"/>
                </a:solidFill>
                <a:latin typeface="Verdana"/>
                <a:cs typeface="Verdana"/>
              </a:rPr>
              <a:t>указание</a:t>
            </a:r>
            <a:r>
              <a:rPr sz="3200" spc="40" dirty="0">
                <a:solidFill>
                  <a:srgbClr val="003876"/>
                </a:solidFill>
                <a:latin typeface="Verdana"/>
                <a:cs typeface="Verdana"/>
              </a:rPr>
              <a:t>м</a:t>
            </a:r>
            <a:r>
              <a:rPr sz="3200" spc="-26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50" dirty="0">
                <a:solidFill>
                  <a:srgbClr val="003876"/>
                </a:solidFill>
                <a:latin typeface="Verdana"/>
                <a:cs typeface="Verdana"/>
              </a:rPr>
              <a:t>из</a:t>
            </a:r>
            <a:r>
              <a:rPr sz="3200" spc="75" dirty="0">
                <a:solidFill>
                  <a:srgbClr val="003876"/>
                </a:solidFill>
                <a:latin typeface="Verdana"/>
                <a:cs typeface="Verdana"/>
              </a:rPr>
              <a:t>м</a:t>
            </a:r>
            <a:r>
              <a:rPr sz="3200" spc="-35" dirty="0">
                <a:solidFill>
                  <a:srgbClr val="003876"/>
                </a:solidFill>
                <a:latin typeface="Verdana"/>
                <a:cs typeface="Verdana"/>
              </a:rPr>
              <a:t>ененно</a:t>
            </a:r>
            <a:r>
              <a:rPr sz="3200" spc="-45" dirty="0">
                <a:solidFill>
                  <a:srgbClr val="003876"/>
                </a:solidFill>
                <a:latin typeface="Verdana"/>
                <a:cs typeface="Verdana"/>
              </a:rPr>
              <a:t>г</a:t>
            </a:r>
            <a:r>
              <a:rPr sz="3200" spc="155" dirty="0">
                <a:solidFill>
                  <a:srgbClr val="003876"/>
                </a:solidFill>
                <a:latin typeface="Verdana"/>
                <a:cs typeface="Verdana"/>
              </a:rPr>
              <a:t>о</a:t>
            </a:r>
            <a:r>
              <a:rPr sz="3200" spc="-27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150" dirty="0">
                <a:solidFill>
                  <a:srgbClr val="003876"/>
                </a:solidFill>
                <a:latin typeface="Verdana"/>
                <a:cs typeface="Verdana"/>
              </a:rPr>
              <a:t>уровн</a:t>
            </a:r>
            <a:r>
              <a:rPr sz="3200" spc="-140" dirty="0">
                <a:solidFill>
                  <a:srgbClr val="003876"/>
                </a:solidFill>
                <a:latin typeface="Verdana"/>
                <a:cs typeface="Verdana"/>
              </a:rPr>
              <a:t>я</a:t>
            </a:r>
            <a:r>
              <a:rPr sz="3200" spc="-24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85" dirty="0">
                <a:solidFill>
                  <a:srgbClr val="003876"/>
                </a:solidFill>
                <a:latin typeface="Verdana"/>
                <a:cs typeface="Verdana"/>
              </a:rPr>
              <a:t>ЕГЭ  </a:t>
            </a:r>
            <a:r>
              <a:rPr sz="3200" spc="10" dirty="0">
                <a:solidFill>
                  <a:srgbClr val="003876"/>
                </a:solidFill>
                <a:latin typeface="Verdana"/>
                <a:cs typeface="Verdana"/>
              </a:rPr>
              <a:t>по</a:t>
            </a:r>
            <a:r>
              <a:rPr sz="3200" spc="-24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95" dirty="0">
                <a:solidFill>
                  <a:srgbClr val="003876"/>
                </a:solidFill>
                <a:latin typeface="Verdana"/>
                <a:cs typeface="Verdana"/>
              </a:rPr>
              <a:t>математике</a:t>
            </a:r>
            <a:endParaRPr sz="3200">
              <a:latin typeface="Verdana"/>
              <a:cs typeface="Verdana"/>
            </a:endParaRPr>
          </a:p>
          <a:p>
            <a:pPr marL="727075" marR="1203325" indent="-635635">
              <a:lnSpc>
                <a:spcPts val="3840"/>
              </a:lnSpc>
              <a:buFont typeface="Arial MT"/>
              <a:buChar char="•"/>
              <a:tabLst>
                <a:tab pos="727075" algn="l"/>
                <a:tab pos="727710" algn="l"/>
              </a:tabLst>
            </a:pPr>
            <a:r>
              <a:rPr sz="3200" spc="105" dirty="0">
                <a:solidFill>
                  <a:srgbClr val="003876"/>
                </a:solidFill>
                <a:latin typeface="Verdana"/>
                <a:cs typeface="Verdana"/>
              </a:rPr>
              <a:t>срок</a:t>
            </a:r>
            <a:r>
              <a:rPr sz="3200" spc="-22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55" dirty="0">
                <a:solidFill>
                  <a:srgbClr val="003876"/>
                </a:solidFill>
                <a:latin typeface="Verdana"/>
                <a:cs typeface="Verdana"/>
              </a:rPr>
              <a:t>подачи</a:t>
            </a:r>
            <a:r>
              <a:rPr sz="3200" spc="-254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390" dirty="0">
                <a:solidFill>
                  <a:srgbClr val="003876"/>
                </a:solidFill>
                <a:latin typeface="Verdana"/>
                <a:cs typeface="Verdana"/>
              </a:rPr>
              <a:t>-</a:t>
            </a:r>
            <a:r>
              <a:rPr sz="3200" spc="-22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b="1" spc="-235" dirty="0">
                <a:solidFill>
                  <a:srgbClr val="003876"/>
                </a:solidFill>
                <a:latin typeface="Tahoma"/>
                <a:cs typeface="Tahoma"/>
              </a:rPr>
              <a:t>в</a:t>
            </a:r>
            <a:r>
              <a:rPr sz="3200" b="1" spc="-4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b="1" spc="-10" dirty="0">
                <a:solidFill>
                  <a:srgbClr val="003876"/>
                </a:solidFill>
                <a:latin typeface="Tahoma"/>
                <a:cs typeface="Tahoma"/>
              </a:rPr>
              <a:t>течение</a:t>
            </a:r>
            <a:r>
              <a:rPr sz="3200" b="1" spc="-4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b="1" spc="-85" dirty="0">
                <a:solidFill>
                  <a:srgbClr val="003876"/>
                </a:solidFill>
                <a:latin typeface="Tahoma"/>
                <a:cs typeface="Tahoma"/>
              </a:rPr>
              <a:t>двух</a:t>
            </a:r>
            <a:r>
              <a:rPr sz="3200" b="1" spc="-3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b="1" spc="-15" dirty="0">
                <a:solidFill>
                  <a:srgbClr val="003876"/>
                </a:solidFill>
                <a:latin typeface="Tahoma"/>
                <a:cs typeface="Tahoma"/>
              </a:rPr>
              <a:t>рабочих</a:t>
            </a:r>
            <a:r>
              <a:rPr sz="3200" b="1" spc="-4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b="1" spc="-90" dirty="0">
                <a:solidFill>
                  <a:srgbClr val="003876"/>
                </a:solidFill>
                <a:latin typeface="Tahoma"/>
                <a:cs typeface="Tahoma"/>
              </a:rPr>
              <a:t>дней</a:t>
            </a:r>
            <a:r>
              <a:rPr sz="3200" spc="-90" dirty="0">
                <a:solidFill>
                  <a:srgbClr val="003876"/>
                </a:solidFill>
                <a:latin typeface="Verdana"/>
                <a:cs typeface="Verdana"/>
              </a:rPr>
              <a:t>,</a:t>
            </a:r>
            <a:r>
              <a:rPr sz="3200" spc="-229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dirty="0">
                <a:solidFill>
                  <a:srgbClr val="003876"/>
                </a:solidFill>
                <a:latin typeface="Verdana"/>
                <a:cs typeface="Verdana"/>
              </a:rPr>
              <a:t>следующих </a:t>
            </a:r>
            <a:r>
              <a:rPr sz="3200" spc="-111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30" dirty="0">
                <a:solidFill>
                  <a:srgbClr val="003876"/>
                </a:solidFill>
                <a:latin typeface="Verdana"/>
                <a:cs typeface="Verdana"/>
              </a:rPr>
              <a:t>за</a:t>
            </a:r>
            <a:r>
              <a:rPr sz="3200" spc="-24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55" dirty="0">
                <a:solidFill>
                  <a:srgbClr val="003876"/>
                </a:solidFill>
                <a:latin typeface="Verdana"/>
                <a:cs typeface="Verdana"/>
              </a:rPr>
              <a:t>официальным</a:t>
            </a:r>
            <a:r>
              <a:rPr sz="3200" spc="-26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150" dirty="0">
                <a:solidFill>
                  <a:srgbClr val="003876"/>
                </a:solidFill>
                <a:latin typeface="Verdana"/>
                <a:cs typeface="Verdana"/>
              </a:rPr>
              <a:t>днем</a:t>
            </a:r>
            <a:r>
              <a:rPr sz="3200" spc="-27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170" dirty="0">
                <a:solidFill>
                  <a:srgbClr val="003876"/>
                </a:solidFill>
                <a:latin typeface="Verdana"/>
                <a:cs typeface="Verdana"/>
              </a:rPr>
              <a:t>объявления</a:t>
            </a:r>
            <a:r>
              <a:rPr sz="3200" spc="-2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130" dirty="0">
                <a:solidFill>
                  <a:srgbClr val="003876"/>
                </a:solidFill>
                <a:latin typeface="Verdana"/>
                <a:cs typeface="Verdana"/>
              </a:rPr>
              <a:t>результатов</a:t>
            </a:r>
            <a:r>
              <a:rPr sz="3200" spc="-26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100" dirty="0">
                <a:solidFill>
                  <a:srgbClr val="003876"/>
                </a:solidFill>
                <a:latin typeface="Verdana"/>
                <a:cs typeface="Verdana"/>
              </a:rPr>
              <a:t>ЕГЭ</a:t>
            </a:r>
            <a:endParaRPr sz="3200">
              <a:latin typeface="Verdana"/>
              <a:cs typeface="Verdana"/>
            </a:endParaRPr>
          </a:p>
          <a:p>
            <a:pPr marL="727075">
              <a:lnSpc>
                <a:spcPts val="3715"/>
              </a:lnSpc>
            </a:pPr>
            <a:r>
              <a:rPr sz="3200" spc="15" dirty="0">
                <a:solidFill>
                  <a:srgbClr val="003876"/>
                </a:solidFill>
                <a:latin typeface="Verdana"/>
                <a:cs typeface="Verdana"/>
              </a:rPr>
              <a:t>по</a:t>
            </a:r>
            <a:r>
              <a:rPr sz="3200" spc="-28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95" dirty="0">
                <a:solidFill>
                  <a:srgbClr val="003876"/>
                </a:solidFill>
                <a:latin typeface="Verdana"/>
                <a:cs typeface="Verdana"/>
              </a:rPr>
              <a:t>математике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30764" y="3287865"/>
            <a:ext cx="8226471" cy="5378719"/>
          </a:xfrm>
          <a:prstGeom prst="rect">
            <a:avLst/>
          </a:prstGeom>
        </p:spPr>
      </p:pic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578353" y="85640"/>
            <a:ext cx="14052549" cy="10284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b="1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</a:t>
            </a:r>
            <a:r>
              <a:rPr b="1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b="1" spc="-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  <a:r>
              <a:rPr b="1" spc="-5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b="1" spc="-3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b="1" spc="-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b="1" spc="-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b="1" spc="-3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</a:t>
            </a:r>
            <a:r>
              <a:rPr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b="1" spc="-5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b="1" spc="-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5" name="object 15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7057623" y="9154159"/>
            <a:ext cx="25336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245" dirty="0">
                <a:solidFill>
                  <a:srgbClr val="003876"/>
                </a:solidFill>
                <a:latin typeface="Tahoma"/>
                <a:cs typeface="Tahoma"/>
              </a:rPr>
              <a:t>2</a:t>
            </a:r>
            <a:endParaRPr sz="3200">
              <a:latin typeface="Tahoma"/>
              <a:cs typeface="Tahoma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838200" y="1447800"/>
            <a:ext cx="7658100" cy="4485640"/>
            <a:chOff x="838200" y="1447800"/>
            <a:chExt cx="7658100" cy="4485640"/>
          </a:xfrm>
        </p:grpSpPr>
        <p:pic>
          <p:nvPicPr>
            <p:cNvPr id="19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28700" y="1638300"/>
              <a:ext cx="7277100" cy="4104132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933450" y="1543050"/>
              <a:ext cx="7467600" cy="4295140"/>
            </a:xfrm>
            <a:custGeom>
              <a:avLst/>
              <a:gdLst/>
              <a:ahLst/>
              <a:cxnLst/>
              <a:rect l="l" t="t" r="r" b="b"/>
              <a:pathLst>
                <a:path w="7467600" h="4295140">
                  <a:moveTo>
                    <a:pt x="0" y="4294632"/>
                  </a:moveTo>
                  <a:lnTo>
                    <a:pt x="7467600" y="4294632"/>
                  </a:lnTo>
                  <a:lnTo>
                    <a:pt x="7467600" y="0"/>
                  </a:lnTo>
                  <a:lnTo>
                    <a:pt x="0" y="0"/>
                  </a:lnTo>
                  <a:lnTo>
                    <a:pt x="0" y="4294632"/>
                  </a:lnTo>
                  <a:close/>
                </a:path>
              </a:pathLst>
            </a:custGeom>
            <a:ln w="190500">
              <a:solidFill>
                <a:srgbClr val="E3E3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/>
          <p:nvPr/>
        </p:nvSpPr>
        <p:spPr>
          <a:xfrm>
            <a:off x="9174480" y="1943100"/>
            <a:ext cx="6949440" cy="2514600"/>
          </a:xfrm>
          <a:custGeom>
            <a:avLst/>
            <a:gdLst/>
            <a:ahLst/>
            <a:cxnLst/>
            <a:rect l="l" t="t" r="r" b="b"/>
            <a:pathLst>
              <a:path w="6949440" h="2514600">
                <a:moveTo>
                  <a:pt x="6949439" y="0"/>
                </a:moveTo>
                <a:lnTo>
                  <a:pt x="1062227" y="0"/>
                </a:lnTo>
                <a:lnTo>
                  <a:pt x="1062227" y="942975"/>
                </a:lnTo>
                <a:lnTo>
                  <a:pt x="628650" y="942975"/>
                </a:lnTo>
                <a:lnTo>
                  <a:pt x="628650" y="628650"/>
                </a:lnTo>
                <a:lnTo>
                  <a:pt x="0" y="1257300"/>
                </a:lnTo>
                <a:lnTo>
                  <a:pt x="628650" y="1885950"/>
                </a:lnTo>
                <a:lnTo>
                  <a:pt x="628650" y="1571625"/>
                </a:lnTo>
                <a:lnTo>
                  <a:pt x="1062227" y="1571625"/>
                </a:lnTo>
                <a:lnTo>
                  <a:pt x="1062227" y="2514600"/>
                </a:lnTo>
                <a:lnTo>
                  <a:pt x="6949439" y="2514600"/>
                </a:lnTo>
                <a:lnTo>
                  <a:pt x="6949439" y="0"/>
                </a:lnTo>
                <a:close/>
              </a:path>
            </a:pathLst>
          </a:custGeom>
          <a:solidFill>
            <a:srgbClr val="51B7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0487406" y="2203449"/>
            <a:ext cx="5388610" cy="19773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075690">
              <a:lnSpc>
                <a:spcPct val="100000"/>
              </a:lnSpc>
              <a:spcBef>
                <a:spcPts val="100"/>
              </a:spcBef>
            </a:pPr>
            <a:r>
              <a:rPr sz="3200" spc="-85" dirty="0">
                <a:solidFill>
                  <a:srgbClr val="C00000"/>
                </a:solidFill>
                <a:latin typeface="Verdana"/>
                <a:cs typeface="Verdana"/>
              </a:rPr>
              <a:t>Порядо</a:t>
            </a:r>
            <a:r>
              <a:rPr sz="3200" spc="-75" dirty="0">
                <a:solidFill>
                  <a:srgbClr val="C00000"/>
                </a:solidFill>
                <a:latin typeface="Verdana"/>
                <a:cs typeface="Verdana"/>
              </a:rPr>
              <a:t>к</a:t>
            </a:r>
            <a:r>
              <a:rPr sz="3200" spc="-24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3200" spc="-60" dirty="0">
                <a:solidFill>
                  <a:srgbClr val="C00000"/>
                </a:solidFill>
                <a:latin typeface="Verdana"/>
                <a:cs typeface="Verdana"/>
              </a:rPr>
              <a:t>ГИ</a:t>
            </a:r>
            <a:r>
              <a:rPr sz="3200" spc="-45" dirty="0">
                <a:solidFill>
                  <a:srgbClr val="C00000"/>
                </a:solidFill>
                <a:latin typeface="Verdana"/>
                <a:cs typeface="Verdana"/>
              </a:rPr>
              <a:t>А</a:t>
            </a:r>
            <a:r>
              <a:rPr sz="3200" spc="-390" dirty="0">
                <a:solidFill>
                  <a:srgbClr val="C00000"/>
                </a:solidFill>
                <a:latin typeface="Verdana"/>
                <a:cs typeface="Verdana"/>
              </a:rPr>
              <a:t>-</a:t>
            </a:r>
            <a:r>
              <a:rPr sz="3200" spc="-204" dirty="0">
                <a:solidFill>
                  <a:srgbClr val="C00000"/>
                </a:solidFill>
                <a:latin typeface="Verdana"/>
                <a:cs typeface="Verdana"/>
              </a:rPr>
              <a:t>11  </a:t>
            </a:r>
            <a:r>
              <a:rPr sz="3200" spc="-30" dirty="0">
                <a:solidFill>
                  <a:srgbClr val="C00000"/>
                </a:solidFill>
                <a:latin typeface="Verdana"/>
                <a:cs typeface="Verdana"/>
              </a:rPr>
              <a:t>Прик</a:t>
            </a:r>
            <a:r>
              <a:rPr sz="3200" spc="-40" dirty="0">
                <a:solidFill>
                  <a:srgbClr val="C00000"/>
                </a:solidFill>
                <a:latin typeface="Verdana"/>
                <a:cs typeface="Verdana"/>
              </a:rPr>
              <a:t>а</a:t>
            </a:r>
            <a:r>
              <a:rPr sz="3200" spc="-325" dirty="0">
                <a:solidFill>
                  <a:srgbClr val="C00000"/>
                </a:solidFill>
                <a:latin typeface="Verdana"/>
                <a:cs typeface="Verdana"/>
              </a:rPr>
              <a:t>з</a:t>
            </a:r>
            <a:r>
              <a:rPr sz="3200" spc="-24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3200" spc="55" dirty="0">
                <a:solidFill>
                  <a:srgbClr val="C00000"/>
                </a:solidFill>
                <a:latin typeface="Verdana"/>
                <a:cs typeface="Verdana"/>
              </a:rPr>
              <a:t>Минпросвещен</a:t>
            </a:r>
            <a:r>
              <a:rPr sz="3200" spc="40" dirty="0">
                <a:solidFill>
                  <a:srgbClr val="C00000"/>
                </a:solidFill>
                <a:latin typeface="Verdana"/>
                <a:cs typeface="Verdana"/>
              </a:rPr>
              <a:t>и</a:t>
            </a:r>
            <a:r>
              <a:rPr sz="3200" spc="-360" dirty="0">
                <a:solidFill>
                  <a:srgbClr val="C00000"/>
                </a:solidFill>
                <a:latin typeface="Verdana"/>
                <a:cs typeface="Verdana"/>
              </a:rPr>
              <a:t>я  </a:t>
            </a:r>
            <a:r>
              <a:rPr sz="3200" spc="150" dirty="0">
                <a:solidFill>
                  <a:srgbClr val="C00000"/>
                </a:solidFill>
                <a:latin typeface="Verdana"/>
                <a:cs typeface="Verdana"/>
              </a:rPr>
              <a:t>Росс</a:t>
            </a:r>
            <a:r>
              <a:rPr sz="3200" spc="180" dirty="0">
                <a:solidFill>
                  <a:srgbClr val="C00000"/>
                </a:solidFill>
                <a:latin typeface="Verdana"/>
                <a:cs typeface="Verdana"/>
              </a:rPr>
              <a:t>и</a:t>
            </a:r>
            <a:r>
              <a:rPr sz="3200" spc="-75" dirty="0">
                <a:solidFill>
                  <a:srgbClr val="C00000"/>
                </a:solidFill>
                <a:latin typeface="Verdana"/>
                <a:cs typeface="Verdana"/>
              </a:rPr>
              <a:t>и</a:t>
            </a:r>
            <a:r>
              <a:rPr sz="3200" spc="-24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3200" spc="-75" dirty="0">
                <a:solidFill>
                  <a:srgbClr val="C00000"/>
                </a:solidFill>
                <a:latin typeface="Verdana"/>
                <a:cs typeface="Verdana"/>
              </a:rPr>
              <a:t>и</a:t>
            </a:r>
            <a:r>
              <a:rPr sz="3200" spc="-23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3200" spc="125" dirty="0">
                <a:solidFill>
                  <a:srgbClr val="C00000"/>
                </a:solidFill>
                <a:latin typeface="Verdana"/>
                <a:cs typeface="Verdana"/>
              </a:rPr>
              <a:t>Рособр</a:t>
            </a:r>
            <a:r>
              <a:rPr sz="3200" spc="140" dirty="0">
                <a:solidFill>
                  <a:srgbClr val="C00000"/>
                </a:solidFill>
                <a:latin typeface="Verdana"/>
                <a:cs typeface="Verdana"/>
              </a:rPr>
              <a:t>н</a:t>
            </a:r>
            <a:r>
              <a:rPr sz="3200" spc="75" dirty="0">
                <a:solidFill>
                  <a:srgbClr val="C00000"/>
                </a:solidFill>
                <a:latin typeface="Verdana"/>
                <a:cs typeface="Verdana"/>
              </a:rPr>
              <a:t>адзора</a:t>
            </a:r>
            <a:endParaRPr sz="3200" dirty="0">
              <a:solidFill>
                <a:srgbClr val="C00000"/>
              </a:solidFill>
              <a:latin typeface="Verdana"/>
              <a:cs typeface="Verdana"/>
            </a:endParaRPr>
          </a:p>
          <a:p>
            <a:pPr marL="309245">
              <a:lnSpc>
                <a:spcPct val="100000"/>
              </a:lnSpc>
              <a:spcBef>
                <a:spcPts val="5"/>
              </a:spcBef>
            </a:pPr>
            <a:r>
              <a:rPr sz="3200" spc="-105" dirty="0">
                <a:solidFill>
                  <a:srgbClr val="C00000"/>
                </a:solidFill>
                <a:latin typeface="Verdana"/>
                <a:cs typeface="Verdana"/>
              </a:rPr>
              <a:t>от</a:t>
            </a:r>
            <a:r>
              <a:rPr sz="3200" spc="-24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3200" spc="-265" dirty="0">
                <a:solidFill>
                  <a:srgbClr val="C00000"/>
                </a:solidFill>
                <a:latin typeface="Verdana"/>
                <a:cs typeface="Verdana"/>
              </a:rPr>
              <a:t>04.04.202</a:t>
            </a:r>
            <a:r>
              <a:rPr sz="3200" spc="-290" dirty="0">
                <a:solidFill>
                  <a:srgbClr val="C00000"/>
                </a:solidFill>
                <a:latin typeface="Verdana"/>
                <a:cs typeface="Verdana"/>
              </a:rPr>
              <a:t>3</a:t>
            </a:r>
            <a:r>
              <a:rPr sz="3200" spc="-24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3200" spc="-235" dirty="0">
                <a:solidFill>
                  <a:srgbClr val="C00000"/>
                </a:solidFill>
                <a:latin typeface="Verdana"/>
                <a:cs typeface="Verdana"/>
              </a:rPr>
              <a:t>№</a:t>
            </a:r>
            <a:r>
              <a:rPr sz="3200" spc="-24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3200" spc="-235" dirty="0">
                <a:solidFill>
                  <a:srgbClr val="C00000"/>
                </a:solidFill>
                <a:latin typeface="Verdana"/>
                <a:cs typeface="Verdana"/>
              </a:rPr>
              <a:t>233/552</a:t>
            </a:r>
            <a:endParaRPr sz="3200" dirty="0">
              <a:solidFill>
                <a:srgbClr val="C00000"/>
              </a:solidFill>
              <a:latin typeface="Verdana"/>
              <a:cs typeface="Verdana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9130283" y="5036820"/>
            <a:ext cx="7595870" cy="4467225"/>
            <a:chOff x="9130283" y="5036820"/>
            <a:chExt cx="7595870" cy="4467225"/>
          </a:xfrm>
        </p:grpSpPr>
        <p:pic>
          <p:nvPicPr>
            <p:cNvPr id="24" name="object 2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320783" y="5227320"/>
              <a:ext cx="7214616" cy="4085844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9225533" y="5132070"/>
              <a:ext cx="7405370" cy="4276725"/>
            </a:xfrm>
            <a:custGeom>
              <a:avLst/>
              <a:gdLst/>
              <a:ahLst/>
              <a:cxnLst/>
              <a:rect l="l" t="t" r="r" b="b"/>
              <a:pathLst>
                <a:path w="7405369" h="4276725">
                  <a:moveTo>
                    <a:pt x="0" y="4276344"/>
                  </a:moveTo>
                  <a:lnTo>
                    <a:pt x="7405116" y="4276344"/>
                  </a:lnTo>
                  <a:lnTo>
                    <a:pt x="7405116" y="0"/>
                  </a:lnTo>
                  <a:lnTo>
                    <a:pt x="0" y="0"/>
                  </a:lnTo>
                  <a:lnTo>
                    <a:pt x="0" y="4276344"/>
                  </a:lnTo>
                  <a:close/>
                </a:path>
              </a:pathLst>
            </a:custGeom>
            <a:ln w="190500">
              <a:solidFill>
                <a:srgbClr val="E3E3E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1508760" y="6515100"/>
            <a:ext cx="6949440" cy="2514600"/>
          </a:xfrm>
          <a:custGeom>
            <a:avLst/>
            <a:gdLst/>
            <a:ahLst/>
            <a:cxnLst/>
            <a:rect l="l" t="t" r="r" b="b"/>
            <a:pathLst>
              <a:path w="6949440" h="2514600">
                <a:moveTo>
                  <a:pt x="5887212" y="0"/>
                </a:moveTo>
                <a:lnTo>
                  <a:pt x="0" y="0"/>
                </a:lnTo>
                <a:lnTo>
                  <a:pt x="0" y="2514600"/>
                </a:lnTo>
                <a:lnTo>
                  <a:pt x="5887212" y="2514600"/>
                </a:lnTo>
                <a:lnTo>
                  <a:pt x="5887212" y="1571625"/>
                </a:lnTo>
                <a:lnTo>
                  <a:pt x="6320790" y="1571625"/>
                </a:lnTo>
                <a:lnTo>
                  <a:pt x="6320790" y="1885950"/>
                </a:lnTo>
                <a:lnTo>
                  <a:pt x="6949440" y="1257300"/>
                </a:lnTo>
                <a:lnTo>
                  <a:pt x="6320790" y="628650"/>
                </a:lnTo>
                <a:lnTo>
                  <a:pt x="6320790" y="942975"/>
                </a:lnTo>
                <a:lnTo>
                  <a:pt x="5887212" y="942975"/>
                </a:lnTo>
                <a:lnTo>
                  <a:pt x="5887212" y="0"/>
                </a:lnTo>
                <a:close/>
              </a:path>
            </a:pathLst>
          </a:custGeom>
          <a:solidFill>
            <a:srgbClr val="857E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758442" y="6775780"/>
            <a:ext cx="5389245" cy="19780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188720">
              <a:lnSpc>
                <a:spcPct val="100000"/>
              </a:lnSpc>
              <a:spcBef>
                <a:spcPts val="105"/>
              </a:spcBef>
            </a:pPr>
            <a:r>
              <a:rPr sz="3200" spc="-50" dirty="0">
                <a:solidFill>
                  <a:srgbClr val="FFFFFF"/>
                </a:solidFill>
                <a:latin typeface="Verdana"/>
                <a:cs typeface="Verdana"/>
              </a:rPr>
              <a:t>Поряд</a:t>
            </a:r>
            <a:r>
              <a:rPr sz="3200" spc="-35" dirty="0">
                <a:solidFill>
                  <a:srgbClr val="FFFFFF"/>
                </a:solidFill>
                <a:latin typeface="Verdana"/>
                <a:cs typeface="Verdana"/>
              </a:rPr>
              <a:t>о</a:t>
            </a:r>
            <a:r>
              <a:rPr sz="3200" spc="-285" dirty="0">
                <a:solidFill>
                  <a:srgbClr val="FFFFFF"/>
                </a:solidFill>
                <a:latin typeface="Verdana"/>
                <a:cs typeface="Verdana"/>
              </a:rPr>
              <a:t>к</a:t>
            </a:r>
            <a:r>
              <a:rPr sz="3200" spc="-2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200" spc="-60" dirty="0">
                <a:solidFill>
                  <a:srgbClr val="FFFFFF"/>
                </a:solidFill>
                <a:latin typeface="Verdana"/>
                <a:cs typeface="Verdana"/>
              </a:rPr>
              <a:t>ГИ</a:t>
            </a:r>
            <a:r>
              <a:rPr sz="3200" spc="-70" dirty="0">
                <a:solidFill>
                  <a:srgbClr val="FFFFFF"/>
                </a:solidFill>
                <a:latin typeface="Verdana"/>
                <a:cs typeface="Verdana"/>
              </a:rPr>
              <a:t>А</a:t>
            </a:r>
            <a:r>
              <a:rPr sz="3200" spc="-390" dirty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3200" spc="-185" dirty="0">
                <a:solidFill>
                  <a:srgbClr val="FFFFFF"/>
                </a:solidFill>
                <a:latin typeface="Verdana"/>
                <a:cs typeface="Verdana"/>
              </a:rPr>
              <a:t>9  </a:t>
            </a:r>
            <a:r>
              <a:rPr sz="3200" spc="-85" dirty="0">
                <a:solidFill>
                  <a:srgbClr val="FFFFFF"/>
                </a:solidFill>
                <a:latin typeface="Verdana"/>
                <a:cs typeface="Verdana"/>
              </a:rPr>
              <a:t>Прика</a:t>
            </a:r>
            <a:r>
              <a:rPr sz="3200" spc="-65" dirty="0">
                <a:solidFill>
                  <a:srgbClr val="FFFFFF"/>
                </a:solidFill>
                <a:latin typeface="Verdana"/>
                <a:cs typeface="Verdana"/>
              </a:rPr>
              <a:t>з</a:t>
            </a:r>
            <a:r>
              <a:rPr sz="3200" spc="-2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200" spc="-20" dirty="0">
                <a:solidFill>
                  <a:srgbClr val="FFFFFF"/>
                </a:solidFill>
                <a:latin typeface="Verdana"/>
                <a:cs typeface="Verdana"/>
              </a:rPr>
              <a:t>Мин</a:t>
            </a:r>
            <a:r>
              <a:rPr sz="3200" spc="-15" dirty="0">
                <a:solidFill>
                  <a:srgbClr val="FFFFFF"/>
                </a:solidFill>
                <a:latin typeface="Verdana"/>
                <a:cs typeface="Verdana"/>
              </a:rPr>
              <a:t>п</a:t>
            </a:r>
            <a:r>
              <a:rPr sz="3200" spc="25" dirty="0">
                <a:solidFill>
                  <a:srgbClr val="FFFFFF"/>
                </a:solidFill>
                <a:latin typeface="Verdana"/>
                <a:cs typeface="Verdana"/>
              </a:rPr>
              <a:t>росвещения  </a:t>
            </a:r>
            <a:r>
              <a:rPr sz="3200" spc="150" dirty="0">
                <a:solidFill>
                  <a:srgbClr val="FFFFFF"/>
                </a:solidFill>
                <a:latin typeface="Verdana"/>
                <a:cs typeface="Verdana"/>
              </a:rPr>
              <a:t>Росс</a:t>
            </a:r>
            <a:r>
              <a:rPr sz="3200" spc="180" dirty="0">
                <a:solidFill>
                  <a:srgbClr val="FFFFFF"/>
                </a:solidFill>
                <a:latin typeface="Verdana"/>
                <a:cs typeface="Verdana"/>
              </a:rPr>
              <a:t>и</a:t>
            </a:r>
            <a:r>
              <a:rPr sz="3200" spc="-75" dirty="0">
                <a:solidFill>
                  <a:srgbClr val="FFFFFF"/>
                </a:solidFill>
                <a:latin typeface="Verdana"/>
                <a:cs typeface="Verdana"/>
              </a:rPr>
              <a:t>и</a:t>
            </a:r>
            <a:r>
              <a:rPr sz="3200" spc="-2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200" spc="-75" dirty="0">
                <a:solidFill>
                  <a:srgbClr val="FFFFFF"/>
                </a:solidFill>
                <a:latin typeface="Verdana"/>
                <a:cs typeface="Verdana"/>
              </a:rPr>
              <a:t>и</a:t>
            </a:r>
            <a:r>
              <a:rPr sz="3200" spc="-2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200" spc="125" dirty="0">
                <a:solidFill>
                  <a:srgbClr val="FFFFFF"/>
                </a:solidFill>
                <a:latin typeface="Verdana"/>
                <a:cs typeface="Verdana"/>
              </a:rPr>
              <a:t>Рособр</a:t>
            </a:r>
            <a:r>
              <a:rPr sz="3200" spc="140" dirty="0">
                <a:solidFill>
                  <a:srgbClr val="FFFFFF"/>
                </a:solidFill>
                <a:latin typeface="Verdana"/>
                <a:cs typeface="Verdana"/>
              </a:rPr>
              <a:t>н</a:t>
            </a:r>
            <a:r>
              <a:rPr sz="3200" spc="75" dirty="0">
                <a:solidFill>
                  <a:srgbClr val="FFFFFF"/>
                </a:solidFill>
                <a:latin typeface="Verdana"/>
                <a:cs typeface="Verdana"/>
              </a:rPr>
              <a:t>адзора</a:t>
            </a:r>
            <a:endParaRPr sz="3200">
              <a:latin typeface="Verdana"/>
              <a:cs typeface="Verdana"/>
            </a:endParaRPr>
          </a:p>
          <a:p>
            <a:pPr marL="309880">
              <a:lnSpc>
                <a:spcPct val="100000"/>
              </a:lnSpc>
              <a:spcBef>
                <a:spcPts val="5"/>
              </a:spcBef>
            </a:pPr>
            <a:r>
              <a:rPr sz="3200" spc="-105" dirty="0">
                <a:solidFill>
                  <a:srgbClr val="FFFFFF"/>
                </a:solidFill>
                <a:latin typeface="Verdana"/>
                <a:cs typeface="Verdana"/>
              </a:rPr>
              <a:t>от</a:t>
            </a:r>
            <a:r>
              <a:rPr sz="3200" spc="-2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200" spc="-265" dirty="0">
                <a:solidFill>
                  <a:srgbClr val="FFFFFF"/>
                </a:solidFill>
                <a:latin typeface="Verdana"/>
                <a:cs typeface="Verdana"/>
              </a:rPr>
              <a:t>04.04.202</a:t>
            </a:r>
            <a:r>
              <a:rPr sz="3200" spc="-290" dirty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r>
              <a:rPr sz="3200" spc="-2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200" spc="-235" dirty="0">
                <a:solidFill>
                  <a:srgbClr val="FFFFFF"/>
                </a:solidFill>
                <a:latin typeface="Verdana"/>
                <a:cs typeface="Verdana"/>
              </a:rPr>
              <a:t>№</a:t>
            </a:r>
            <a:r>
              <a:rPr sz="3200" spc="-2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3200" spc="-235" dirty="0">
                <a:solidFill>
                  <a:srgbClr val="FFFFFF"/>
                </a:solidFill>
                <a:latin typeface="Verdana"/>
                <a:cs typeface="Verdana"/>
              </a:rPr>
              <a:t>232/551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7394" y="211023"/>
            <a:ext cx="846074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60" dirty="0"/>
              <a:t>Организаци</a:t>
            </a:r>
            <a:r>
              <a:rPr spc="-55" dirty="0"/>
              <a:t>я</a:t>
            </a:r>
            <a:r>
              <a:rPr spc="-375" dirty="0"/>
              <a:t> </a:t>
            </a:r>
            <a:r>
              <a:rPr spc="-85" dirty="0"/>
              <a:t>проведени</a:t>
            </a:r>
            <a:r>
              <a:rPr spc="-80" dirty="0"/>
              <a:t>я</a:t>
            </a:r>
            <a:r>
              <a:rPr spc="-350" dirty="0"/>
              <a:t> </a:t>
            </a:r>
            <a:r>
              <a:rPr spc="-85" dirty="0"/>
              <a:t>ГИА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50339" y="2512313"/>
            <a:ext cx="143637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310" dirty="0">
                <a:solidFill>
                  <a:srgbClr val="003876"/>
                </a:solidFill>
                <a:latin typeface="Tahoma"/>
                <a:cs typeface="Tahoma"/>
              </a:rPr>
              <a:t>Было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09429" y="2512313"/>
            <a:ext cx="179387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90" dirty="0">
                <a:solidFill>
                  <a:srgbClr val="003876"/>
                </a:solidFill>
                <a:latin typeface="Tahoma"/>
                <a:cs typeface="Tahoma"/>
              </a:rPr>
              <a:t>Стало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96663" y="9132519"/>
            <a:ext cx="48260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240" dirty="0">
                <a:solidFill>
                  <a:srgbClr val="003876"/>
                </a:solidFill>
                <a:latin typeface="Tahoma"/>
                <a:cs typeface="Tahoma"/>
              </a:rPr>
              <a:t>20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28800" y="3212592"/>
            <a:ext cx="5181600" cy="2159635"/>
          </a:xfrm>
          <a:prstGeom prst="rect">
            <a:avLst/>
          </a:prstGeom>
          <a:solidFill>
            <a:srgbClr val="E3E3E3"/>
          </a:solidFill>
        </p:spPr>
        <p:txBody>
          <a:bodyPr vert="horz" wrap="square" lIns="0" tIns="44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2800" spc="-315" dirty="0">
                <a:latin typeface="Verdana"/>
                <a:cs typeface="Verdana"/>
              </a:rPr>
              <a:t>В</a:t>
            </a:r>
            <a:r>
              <a:rPr sz="2800" spc="-215" dirty="0">
                <a:latin typeface="Verdana"/>
                <a:cs typeface="Verdana"/>
              </a:rPr>
              <a:t> </a:t>
            </a:r>
            <a:r>
              <a:rPr sz="2800" spc="-15" dirty="0">
                <a:latin typeface="Verdana"/>
                <a:cs typeface="Verdana"/>
              </a:rPr>
              <a:t>случае</a:t>
            </a:r>
            <a:r>
              <a:rPr sz="2800" spc="-185" dirty="0">
                <a:latin typeface="Verdana"/>
                <a:cs typeface="Verdana"/>
              </a:rPr>
              <a:t> </a:t>
            </a:r>
            <a:r>
              <a:rPr sz="2800" spc="-140" dirty="0">
                <a:latin typeface="Verdana"/>
                <a:cs typeface="Verdana"/>
              </a:rPr>
              <a:t>угрозы</a:t>
            </a:r>
            <a:endParaRPr sz="2800">
              <a:latin typeface="Verdana"/>
              <a:cs typeface="Verdana"/>
            </a:endParaRPr>
          </a:p>
          <a:p>
            <a:pPr marL="824865" marR="820419" algn="ctr">
              <a:lnSpc>
                <a:spcPct val="100000"/>
              </a:lnSpc>
              <a:spcBef>
                <a:spcPts val="5"/>
              </a:spcBef>
            </a:pPr>
            <a:r>
              <a:rPr sz="2800" spc="-180" dirty="0">
                <a:latin typeface="Verdana"/>
                <a:cs typeface="Verdana"/>
              </a:rPr>
              <a:t>во</a:t>
            </a:r>
            <a:r>
              <a:rPr sz="2800" spc="-155" dirty="0">
                <a:latin typeface="Verdana"/>
                <a:cs typeface="Verdana"/>
              </a:rPr>
              <a:t>з</a:t>
            </a:r>
            <a:r>
              <a:rPr sz="2800" spc="-130" dirty="0">
                <a:latin typeface="Verdana"/>
                <a:cs typeface="Verdana"/>
              </a:rPr>
              <a:t>никновени</a:t>
            </a:r>
            <a:r>
              <a:rPr sz="2800" spc="-125" dirty="0">
                <a:latin typeface="Verdana"/>
                <a:cs typeface="Verdana"/>
              </a:rPr>
              <a:t>я</a:t>
            </a:r>
            <a:r>
              <a:rPr sz="2800" spc="-170" dirty="0">
                <a:latin typeface="Verdana"/>
                <a:cs typeface="Verdana"/>
              </a:rPr>
              <a:t> </a:t>
            </a:r>
            <a:r>
              <a:rPr sz="2800" spc="80" dirty="0">
                <a:latin typeface="Verdana"/>
                <a:cs typeface="Verdana"/>
              </a:rPr>
              <a:t>ЧС…  </a:t>
            </a:r>
            <a:r>
              <a:rPr sz="2800" spc="130" dirty="0">
                <a:latin typeface="Verdana"/>
                <a:cs typeface="Verdana"/>
              </a:rPr>
              <a:t>о</a:t>
            </a:r>
            <a:r>
              <a:rPr sz="2800" spc="-215" dirty="0">
                <a:latin typeface="Verdana"/>
                <a:cs typeface="Verdana"/>
              </a:rPr>
              <a:t> </a:t>
            </a:r>
            <a:r>
              <a:rPr sz="2800" spc="95" dirty="0">
                <a:latin typeface="Verdana"/>
                <a:cs typeface="Verdana"/>
              </a:rPr>
              <a:t>переносе</a:t>
            </a:r>
            <a:r>
              <a:rPr sz="2800" spc="-185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сдачи</a:t>
            </a:r>
            <a:endParaRPr sz="2800">
              <a:latin typeface="Verdana"/>
              <a:cs typeface="Verdana"/>
            </a:endParaRPr>
          </a:p>
          <a:p>
            <a:pPr marL="438150" marR="431800" algn="ctr">
              <a:lnSpc>
                <a:spcPct val="100000"/>
              </a:lnSpc>
            </a:pPr>
            <a:r>
              <a:rPr sz="2800" spc="-100" dirty="0">
                <a:latin typeface="Verdana"/>
                <a:cs typeface="Verdana"/>
              </a:rPr>
              <a:t>эк</a:t>
            </a:r>
            <a:r>
              <a:rPr sz="2800" spc="-85" dirty="0">
                <a:latin typeface="Verdana"/>
                <a:cs typeface="Verdana"/>
              </a:rPr>
              <a:t>з</a:t>
            </a:r>
            <a:r>
              <a:rPr sz="2800" spc="185" dirty="0">
                <a:latin typeface="Verdana"/>
                <a:cs typeface="Verdana"/>
              </a:rPr>
              <a:t>аме</a:t>
            </a:r>
            <a:r>
              <a:rPr sz="2800" spc="180" dirty="0">
                <a:latin typeface="Verdana"/>
                <a:cs typeface="Verdana"/>
              </a:rPr>
              <a:t>н</a:t>
            </a:r>
            <a:r>
              <a:rPr sz="2800" spc="225" dirty="0">
                <a:latin typeface="Verdana"/>
                <a:cs typeface="Verdana"/>
              </a:rPr>
              <a:t>а</a:t>
            </a:r>
            <a:r>
              <a:rPr sz="2800" spc="-180" dirty="0">
                <a:latin typeface="Verdana"/>
                <a:cs typeface="Verdana"/>
              </a:rPr>
              <a:t> </a:t>
            </a:r>
            <a:r>
              <a:rPr sz="2800" b="1" spc="-210" dirty="0">
                <a:latin typeface="Tahoma"/>
                <a:cs typeface="Tahoma"/>
              </a:rPr>
              <a:t>в</a:t>
            </a:r>
            <a:r>
              <a:rPr sz="2800" b="1" spc="-40" dirty="0">
                <a:latin typeface="Tahoma"/>
                <a:cs typeface="Tahoma"/>
              </a:rPr>
              <a:t> </a:t>
            </a:r>
            <a:r>
              <a:rPr sz="2800" b="1" spc="-45" dirty="0">
                <a:latin typeface="Tahoma"/>
                <a:cs typeface="Tahoma"/>
              </a:rPr>
              <a:t>другой</a:t>
            </a:r>
            <a:r>
              <a:rPr sz="2800" b="1" spc="-15" dirty="0">
                <a:latin typeface="Tahoma"/>
                <a:cs typeface="Tahoma"/>
              </a:rPr>
              <a:t> </a:t>
            </a:r>
            <a:r>
              <a:rPr sz="2800" b="1" spc="-245" dirty="0">
                <a:latin typeface="Tahoma"/>
                <a:cs typeface="Tahoma"/>
              </a:rPr>
              <a:t>П</a:t>
            </a:r>
            <a:r>
              <a:rPr sz="2800" b="1" spc="-254" dirty="0">
                <a:latin typeface="Tahoma"/>
                <a:cs typeface="Tahoma"/>
              </a:rPr>
              <a:t>П</a:t>
            </a:r>
            <a:r>
              <a:rPr sz="2800" b="1" spc="190" dirty="0">
                <a:latin typeface="Tahoma"/>
                <a:cs typeface="Tahoma"/>
              </a:rPr>
              <a:t>Э  </a:t>
            </a:r>
            <a:r>
              <a:rPr sz="2800" b="1" spc="-210" dirty="0">
                <a:latin typeface="Tahoma"/>
                <a:cs typeface="Tahoma"/>
              </a:rPr>
              <a:t>ил</a:t>
            </a:r>
            <a:r>
              <a:rPr sz="2800" b="1" spc="-204" dirty="0">
                <a:latin typeface="Tahoma"/>
                <a:cs typeface="Tahoma"/>
              </a:rPr>
              <a:t>и</a:t>
            </a:r>
            <a:r>
              <a:rPr sz="2800" b="1" spc="-40" dirty="0">
                <a:latin typeface="Tahoma"/>
                <a:cs typeface="Tahoma"/>
              </a:rPr>
              <a:t> </a:t>
            </a:r>
            <a:r>
              <a:rPr sz="2800" b="1" spc="10" dirty="0">
                <a:latin typeface="Tahoma"/>
                <a:cs typeface="Tahoma"/>
              </a:rPr>
              <a:t>на</a:t>
            </a:r>
            <a:r>
              <a:rPr sz="2800" b="1" spc="-40" dirty="0">
                <a:latin typeface="Tahoma"/>
                <a:cs typeface="Tahoma"/>
              </a:rPr>
              <a:t> </a:t>
            </a:r>
            <a:r>
              <a:rPr sz="2800" b="1" spc="45" dirty="0">
                <a:latin typeface="Tahoma"/>
                <a:cs typeface="Tahoma"/>
              </a:rPr>
              <a:t>д</a:t>
            </a:r>
            <a:r>
              <a:rPr sz="2800" b="1" spc="50" dirty="0">
                <a:latin typeface="Tahoma"/>
                <a:cs typeface="Tahoma"/>
              </a:rPr>
              <a:t>р</a:t>
            </a:r>
            <a:r>
              <a:rPr sz="2800" b="1" spc="-90" dirty="0">
                <a:latin typeface="Tahoma"/>
                <a:cs typeface="Tahoma"/>
              </a:rPr>
              <a:t>уго</a:t>
            </a:r>
            <a:r>
              <a:rPr sz="2800" b="1" spc="-100" dirty="0">
                <a:latin typeface="Tahoma"/>
                <a:cs typeface="Tahoma"/>
              </a:rPr>
              <a:t>й</a:t>
            </a:r>
            <a:r>
              <a:rPr sz="2800" b="1" spc="-25" dirty="0">
                <a:latin typeface="Tahoma"/>
                <a:cs typeface="Tahoma"/>
              </a:rPr>
              <a:t> </a:t>
            </a:r>
            <a:r>
              <a:rPr sz="2800" b="1" spc="-50" dirty="0">
                <a:latin typeface="Tahoma"/>
                <a:cs typeface="Tahoma"/>
              </a:rPr>
              <a:t>ден</a:t>
            </a:r>
            <a:r>
              <a:rPr sz="2800" b="1" spc="-30" dirty="0">
                <a:latin typeface="Tahoma"/>
                <a:cs typeface="Tahoma"/>
              </a:rPr>
              <a:t>ь</a:t>
            </a:r>
            <a:r>
              <a:rPr sz="2800" spc="500" dirty="0">
                <a:latin typeface="Verdana"/>
                <a:cs typeface="Verdana"/>
              </a:rPr>
              <a:t>…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287761" y="3213354"/>
            <a:ext cx="5181600" cy="2159635"/>
          </a:xfrm>
          <a:custGeom>
            <a:avLst/>
            <a:gdLst/>
            <a:ahLst/>
            <a:cxnLst/>
            <a:rect l="l" t="t" r="r" b="b"/>
            <a:pathLst>
              <a:path w="5181600" h="2159635">
                <a:moveTo>
                  <a:pt x="5181600" y="0"/>
                </a:moveTo>
                <a:lnTo>
                  <a:pt x="0" y="0"/>
                </a:lnTo>
                <a:lnTo>
                  <a:pt x="0" y="2159508"/>
                </a:lnTo>
                <a:lnTo>
                  <a:pt x="5181600" y="2159508"/>
                </a:lnTo>
                <a:lnTo>
                  <a:pt x="5181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0287761" y="3213354"/>
            <a:ext cx="5181600" cy="2159635"/>
          </a:xfrm>
          <a:prstGeom prst="rect">
            <a:avLst/>
          </a:prstGeom>
          <a:ln w="25400">
            <a:solidFill>
              <a:srgbClr val="003876"/>
            </a:solidFill>
          </a:ln>
        </p:spPr>
        <p:txBody>
          <a:bodyPr vert="horz" wrap="square" lIns="0" tIns="38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"/>
              </a:spcBef>
            </a:pPr>
            <a:r>
              <a:rPr sz="2800" spc="-315" dirty="0">
                <a:solidFill>
                  <a:srgbClr val="003876"/>
                </a:solidFill>
                <a:latin typeface="Verdana"/>
                <a:cs typeface="Verdana"/>
              </a:rPr>
              <a:t>В</a:t>
            </a:r>
            <a:r>
              <a:rPr sz="2800" spc="-21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15" dirty="0">
                <a:solidFill>
                  <a:srgbClr val="003876"/>
                </a:solidFill>
                <a:latin typeface="Verdana"/>
                <a:cs typeface="Verdana"/>
              </a:rPr>
              <a:t>случае</a:t>
            </a:r>
            <a:r>
              <a:rPr sz="2800" spc="-18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140" dirty="0">
                <a:solidFill>
                  <a:srgbClr val="003876"/>
                </a:solidFill>
                <a:latin typeface="Verdana"/>
                <a:cs typeface="Verdana"/>
              </a:rPr>
              <a:t>угрозы</a:t>
            </a:r>
            <a:endParaRPr sz="2800">
              <a:latin typeface="Verdana"/>
              <a:cs typeface="Verdana"/>
            </a:endParaRPr>
          </a:p>
          <a:p>
            <a:pPr marL="824865" marR="820419" algn="ctr">
              <a:lnSpc>
                <a:spcPct val="100000"/>
              </a:lnSpc>
              <a:spcBef>
                <a:spcPts val="5"/>
              </a:spcBef>
            </a:pPr>
            <a:r>
              <a:rPr sz="2800" spc="-180" dirty="0">
                <a:solidFill>
                  <a:srgbClr val="003876"/>
                </a:solidFill>
                <a:latin typeface="Verdana"/>
                <a:cs typeface="Verdana"/>
              </a:rPr>
              <a:t>во</a:t>
            </a:r>
            <a:r>
              <a:rPr sz="2800" spc="-155" dirty="0">
                <a:solidFill>
                  <a:srgbClr val="003876"/>
                </a:solidFill>
                <a:latin typeface="Verdana"/>
                <a:cs typeface="Verdana"/>
              </a:rPr>
              <a:t>з</a:t>
            </a:r>
            <a:r>
              <a:rPr sz="2800" spc="-130" dirty="0">
                <a:solidFill>
                  <a:srgbClr val="003876"/>
                </a:solidFill>
                <a:latin typeface="Verdana"/>
                <a:cs typeface="Verdana"/>
              </a:rPr>
              <a:t>никновени</a:t>
            </a:r>
            <a:r>
              <a:rPr sz="2800" spc="-125" dirty="0">
                <a:solidFill>
                  <a:srgbClr val="003876"/>
                </a:solidFill>
                <a:latin typeface="Verdana"/>
                <a:cs typeface="Verdana"/>
              </a:rPr>
              <a:t>я</a:t>
            </a:r>
            <a:r>
              <a:rPr sz="2800" spc="-17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80" dirty="0">
                <a:solidFill>
                  <a:srgbClr val="003876"/>
                </a:solidFill>
                <a:latin typeface="Verdana"/>
                <a:cs typeface="Verdana"/>
              </a:rPr>
              <a:t>ЧС…  </a:t>
            </a:r>
            <a:r>
              <a:rPr sz="2800" spc="130" dirty="0">
                <a:solidFill>
                  <a:srgbClr val="003876"/>
                </a:solidFill>
                <a:latin typeface="Verdana"/>
                <a:cs typeface="Verdana"/>
              </a:rPr>
              <a:t>о </a:t>
            </a:r>
            <a:r>
              <a:rPr sz="2800" spc="95" dirty="0">
                <a:solidFill>
                  <a:srgbClr val="003876"/>
                </a:solidFill>
                <a:latin typeface="Verdana"/>
                <a:cs typeface="Verdana"/>
              </a:rPr>
              <a:t>переносе </a:t>
            </a:r>
            <a:r>
              <a:rPr sz="2800" dirty="0">
                <a:solidFill>
                  <a:srgbClr val="003876"/>
                </a:solidFill>
                <a:latin typeface="Verdana"/>
                <a:cs typeface="Verdana"/>
              </a:rPr>
              <a:t>сдачи </a:t>
            </a:r>
            <a:r>
              <a:rPr sz="2800" spc="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85" dirty="0">
                <a:solidFill>
                  <a:srgbClr val="003876"/>
                </a:solidFill>
                <a:latin typeface="Verdana"/>
                <a:cs typeface="Verdana"/>
              </a:rPr>
              <a:t>экзамена</a:t>
            </a:r>
            <a:endParaRPr sz="28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</a:pPr>
            <a:r>
              <a:rPr sz="2800" b="1" spc="10" dirty="0">
                <a:solidFill>
                  <a:srgbClr val="003876"/>
                </a:solidFill>
                <a:latin typeface="Tahoma"/>
                <a:cs typeface="Tahoma"/>
              </a:rPr>
              <a:t>на</a:t>
            </a:r>
            <a:r>
              <a:rPr sz="2800" b="1" spc="-6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800" b="1" spc="-50" dirty="0">
                <a:solidFill>
                  <a:srgbClr val="003876"/>
                </a:solidFill>
                <a:latin typeface="Tahoma"/>
                <a:cs typeface="Tahoma"/>
              </a:rPr>
              <a:t>другой</a:t>
            </a:r>
            <a:r>
              <a:rPr sz="2800" b="1" spc="-4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800" b="1" spc="65" dirty="0">
                <a:solidFill>
                  <a:srgbClr val="003876"/>
                </a:solidFill>
                <a:latin typeface="Tahoma"/>
                <a:cs typeface="Tahoma"/>
              </a:rPr>
              <a:t>день</a:t>
            </a:r>
            <a:r>
              <a:rPr sz="2800" spc="65" dirty="0">
                <a:solidFill>
                  <a:srgbClr val="003876"/>
                </a:solidFill>
                <a:latin typeface="Verdana"/>
                <a:cs typeface="Verdana"/>
              </a:rPr>
              <a:t>…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28800" y="5448300"/>
            <a:ext cx="5181600" cy="2159635"/>
          </a:xfrm>
          <a:prstGeom prst="rect">
            <a:avLst/>
          </a:prstGeom>
          <a:solidFill>
            <a:srgbClr val="8B8B8B"/>
          </a:solidFill>
        </p:spPr>
        <p:txBody>
          <a:bodyPr vert="horz" wrap="square" lIns="0" tIns="5715" rIns="0" bIns="0" rtlCol="0">
            <a:spAutoFit/>
          </a:bodyPr>
          <a:lstStyle/>
          <a:p>
            <a:pPr marL="439420">
              <a:lnSpc>
                <a:spcPct val="100000"/>
              </a:lnSpc>
              <a:spcBef>
                <a:spcPts val="45"/>
              </a:spcBef>
            </a:pPr>
            <a:r>
              <a:rPr sz="2800" spc="-225" dirty="0">
                <a:solidFill>
                  <a:srgbClr val="FFFFFF"/>
                </a:solidFill>
                <a:latin typeface="Verdana"/>
                <a:cs typeface="Verdana"/>
              </a:rPr>
              <a:t>Дл</a:t>
            </a:r>
            <a:r>
              <a:rPr sz="2800" spc="-190" dirty="0">
                <a:solidFill>
                  <a:srgbClr val="FFFFFF"/>
                </a:solidFill>
                <a:latin typeface="Verdana"/>
                <a:cs typeface="Verdana"/>
              </a:rPr>
              <a:t>я</a:t>
            </a:r>
            <a:r>
              <a:rPr sz="2800" spc="-2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204" dirty="0">
                <a:solidFill>
                  <a:srgbClr val="FFFFFF"/>
                </a:solidFill>
                <a:latin typeface="Verdana"/>
                <a:cs typeface="Verdana"/>
              </a:rPr>
              <a:t>ВПЛ </a:t>
            </a:r>
            <a:r>
              <a:rPr sz="2800" spc="-90" dirty="0">
                <a:solidFill>
                  <a:srgbClr val="FFFFFF"/>
                </a:solidFill>
                <a:latin typeface="Verdana"/>
                <a:cs typeface="Verdana"/>
              </a:rPr>
              <a:t>ЕГ</a:t>
            </a:r>
            <a:r>
              <a:rPr sz="2800" spc="-95" dirty="0">
                <a:solidFill>
                  <a:srgbClr val="FFFFFF"/>
                </a:solidFill>
                <a:latin typeface="Verdana"/>
                <a:cs typeface="Verdana"/>
              </a:rPr>
              <a:t>Э</a:t>
            </a:r>
            <a:r>
              <a:rPr sz="2800" spc="-2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130" dirty="0">
                <a:solidFill>
                  <a:srgbClr val="FFFFFF"/>
                </a:solidFill>
                <a:latin typeface="Verdana"/>
                <a:cs typeface="Verdana"/>
              </a:rPr>
              <a:t>п</a:t>
            </a:r>
            <a:r>
              <a:rPr sz="2800" spc="10" dirty="0">
                <a:solidFill>
                  <a:srgbClr val="FFFFFF"/>
                </a:solidFill>
                <a:latin typeface="Verdana"/>
                <a:cs typeface="Verdana"/>
              </a:rPr>
              <a:t>ров</a:t>
            </a:r>
            <a:r>
              <a:rPr sz="2800" spc="20" dirty="0">
                <a:solidFill>
                  <a:srgbClr val="FFFFFF"/>
                </a:solidFill>
                <a:latin typeface="Verdana"/>
                <a:cs typeface="Verdana"/>
              </a:rPr>
              <a:t>о</a:t>
            </a:r>
            <a:r>
              <a:rPr sz="2800" spc="-114" dirty="0">
                <a:solidFill>
                  <a:srgbClr val="FFFFFF"/>
                </a:solidFill>
                <a:latin typeface="Verdana"/>
                <a:cs typeface="Verdana"/>
              </a:rPr>
              <a:t>дится</a:t>
            </a:r>
            <a:endParaRPr sz="2800">
              <a:latin typeface="Verdana"/>
              <a:cs typeface="Verdana"/>
            </a:endParaRPr>
          </a:p>
          <a:p>
            <a:pPr marL="224790" marR="220979" indent="248285">
              <a:lnSpc>
                <a:spcPct val="100000"/>
              </a:lnSpc>
            </a:pPr>
            <a:r>
              <a:rPr sz="2800" b="1" spc="-210" dirty="0">
                <a:solidFill>
                  <a:srgbClr val="FFFFFF"/>
                </a:solidFill>
                <a:latin typeface="Tahoma"/>
                <a:cs typeface="Tahoma"/>
              </a:rPr>
              <a:t>в</a:t>
            </a:r>
            <a:r>
              <a:rPr sz="2800" b="1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b="1" spc="30" dirty="0">
                <a:solidFill>
                  <a:srgbClr val="FFFFFF"/>
                </a:solidFill>
                <a:latin typeface="Tahoma"/>
                <a:cs typeface="Tahoma"/>
              </a:rPr>
              <a:t>досроч</a:t>
            </a:r>
            <a:r>
              <a:rPr sz="2800" b="1" spc="35" dirty="0">
                <a:solidFill>
                  <a:srgbClr val="FFFFFF"/>
                </a:solidFill>
                <a:latin typeface="Tahoma"/>
                <a:cs typeface="Tahoma"/>
              </a:rPr>
              <a:t>н</a:t>
            </a:r>
            <a:r>
              <a:rPr sz="2800" b="1" spc="-215" dirty="0">
                <a:solidFill>
                  <a:srgbClr val="FFFFFF"/>
                </a:solidFill>
                <a:latin typeface="Tahoma"/>
                <a:cs typeface="Tahoma"/>
              </a:rPr>
              <a:t>ы</a:t>
            </a:r>
            <a:r>
              <a:rPr sz="2800" b="1" spc="-160" dirty="0">
                <a:solidFill>
                  <a:srgbClr val="FFFFFF"/>
                </a:solidFill>
                <a:latin typeface="Tahoma"/>
                <a:cs typeface="Tahoma"/>
              </a:rPr>
              <a:t>й</a:t>
            </a:r>
            <a:r>
              <a:rPr sz="2800" b="1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Tahoma"/>
                <a:cs typeface="Tahoma"/>
              </a:rPr>
              <a:t>перио</a:t>
            </a:r>
            <a:r>
              <a:rPr sz="2800" b="1" dirty="0">
                <a:solidFill>
                  <a:srgbClr val="FFFFFF"/>
                </a:solidFill>
                <a:latin typeface="Tahoma"/>
                <a:cs typeface="Tahoma"/>
              </a:rPr>
              <a:t>д</a:t>
            </a:r>
            <a:r>
              <a:rPr sz="2800" b="1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310" dirty="0">
                <a:solidFill>
                  <a:srgbClr val="FFFFFF"/>
                </a:solidFill>
                <a:latin typeface="Verdana"/>
                <a:cs typeface="Verdana"/>
              </a:rPr>
              <a:t>…  </a:t>
            </a:r>
            <a:r>
              <a:rPr sz="2800" spc="-70" dirty="0">
                <a:solidFill>
                  <a:srgbClr val="FFFFFF"/>
                </a:solidFill>
                <a:latin typeface="Verdana"/>
                <a:cs typeface="Verdana"/>
              </a:rPr>
              <a:t>и</a:t>
            </a:r>
            <a:r>
              <a:rPr sz="2800" spc="-2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235" dirty="0">
                <a:solidFill>
                  <a:srgbClr val="FFFFFF"/>
                </a:solidFill>
                <a:latin typeface="Verdana"/>
                <a:cs typeface="Verdana"/>
              </a:rPr>
              <a:t>(</a:t>
            </a:r>
            <a:r>
              <a:rPr sz="2800" spc="-160" dirty="0">
                <a:solidFill>
                  <a:srgbClr val="FFFFFF"/>
                </a:solidFill>
                <a:latin typeface="Verdana"/>
                <a:cs typeface="Verdana"/>
              </a:rPr>
              <a:t>или</a:t>
            </a:r>
            <a:r>
              <a:rPr sz="2800" spc="-110" dirty="0">
                <a:solidFill>
                  <a:srgbClr val="FFFFFF"/>
                </a:solidFill>
                <a:latin typeface="Verdana"/>
                <a:cs typeface="Verdana"/>
              </a:rPr>
              <a:t>)</a:t>
            </a:r>
            <a:r>
              <a:rPr sz="2800" spc="-2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360" dirty="0">
                <a:solidFill>
                  <a:srgbClr val="FFFFFF"/>
                </a:solidFill>
                <a:latin typeface="Verdana"/>
                <a:cs typeface="Verdana"/>
              </a:rPr>
              <a:t>в</a:t>
            </a:r>
            <a:r>
              <a:rPr sz="2800" spc="-2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Verdana"/>
                <a:cs typeface="Verdana"/>
              </a:rPr>
              <a:t>резер</a:t>
            </a:r>
            <a:r>
              <a:rPr sz="2800" spc="-15" dirty="0">
                <a:solidFill>
                  <a:srgbClr val="FFFFFF"/>
                </a:solidFill>
                <a:latin typeface="Verdana"/>
                <a:cs typeface="Verdana"/>
              </a:rPr>
              <a:t>в</a:t>
            </a:r>
            <a:r>
              <a:rPr sz="2800" spc="-114" dirty="0">
                <a:solidFill>
                  <a:srgbClr val="FFFFFF"/>
                </a:solidFill>
                <a:latin typeface="Verdana"/>
                <a:cs typeface="Verdana"/>
              </a:rPr>
              <a:t>ны</a:t>
            </a:r>
            <a:r>
              <a:rPr sz="2800" spc="-95" dirty="0">
                <a:solidFill>
                  <a:srgbClr val="FFFFFF"/>
                </a:solidFill>
                <a:latin typeface="Verdana"/>
                <a:cs typeface="Verdana"/>
              </a:rPr>
              <a:t>е</a:t>
            </a:r>
            <a:r>
              <a:rPr sz="2800" spc="-1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55" dirty="0">
                <a:solidFill>
                  <a:srgbClr val="FFFFFF"/>
                </a:solidFill>
                <a:latin typeface="Verdana"/>
                <a:cs typeface="Verdana"/>
              </a:rPr>
              <a:t>сроки</a:t>
            </a:r>
            <a:endParaRPr sz="2800">
              <a:latin typeface="Verdana"/>
              <a:cs typeface="Verdana"/>
            </a:endParaRPr>
          </a:p>
          <a:p>
            <a:pPr marL="1157605" marR="795020" indent="-355600">
              <a:lnSpc>
                <a:spcPct val="100000"/>
              </a:lnSpc>
            </a:pPr>
            <a:r>
              <a:rPr sz="2800" spc="-10" dirty="0">
                <a:solidFill>
                  <a:srgbClr val="FFFFFF"/>
                </a:solidFill>
                <a:latin typeface="Verdana"/>
                <a:cs typeface="Verdana"/>
              </a:rPr>
              <a:t>основного</a:t>
            </a:r>
            <a:r>
              <a:rPr sz="2800" spc="-2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60" dirty="0">
                <a:solidFill>
                  <a:srgbClr val="FFFFFF"/>
                </a:solidFill>
                <a:latin typeface="Verdana"/>
                <a:cs typeface="Verdana"/>
              </a:rPr>
              <a:t>периода </a:t>
            </a:r>
            <a:r>
              <a:rPr sz="2800" spc="-969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60" dirty="0">
                <a:solidFill>
                  <a:srgbClr val="FFFFFF"/>
                </a:solidFill>
                <a:latin typeface="Verdana"/>
                <a:cs typeface="Verdana"/>
              </a:rPr>
              <a:t>проведения</a:t>
            </a:r>
            <a:r>
              <a:rPr sz="2800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95" dirty="0">
                <a:solidFill>
                  <a:srgbClr val="FFFFFF"/>
                </a:solidFill>
                <a:latin typeface="Verdana"/>
                <a:cs typeface="Verdana"/>
              </a:rPr>
              <a:t>ЕГЭ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287000" y="5448300"/>
            <a:ext cx="5181600" cy="2159635"/>
          </a:xfrm>
          <a:prstGeom prst="rect">
            <a:avLst/>
          </a:prstGeom>
          <a:solidFill>
            <a:srgbClr val="003876"/>
          </a:solidFill>
        </p:spPr>
        <p:txBody>
          <a:bodyPr vert="horz" wrap="square" lIns="0" tIns="219075" rIns="0" bIns="0" rtlCol="0">
            <a:spAutoFit/>
          </a:bodyPr>
          <a:lstStyle/>
          <a:p>
            <a:pPr marL="440055" marR="434340" algn="ctr">
              <a:lnSpc>
                <a:spcPct val="100000"/>
              </a:lnSpc>
              <a:spcBef>
                <a:spcPts val="1725"/>
              </a:spcBef>
            </a:pPr>
            <a:r>
              <a:rPr sz="2800" spc="-225" dirty="0">
                <a:solidFill>
                  <a:srgbClr val="FFFFFF"/>
                </a:solidFill>
                <a:latin typeface="Verdana"/>
                <a:cs typeface="Verdana"/>
              </a:rPr>
              <a:t>Дл</a:t>
            </a:r>
            <a:r>
              <a:rPr sz="2800" spc="-190" dirty="0">
                <a:solidFill>
                  <a:srgbClr val="FFFFFF"/>
                </a:solidFill>
                <a:latin typeface="Verdana"/>
                <a:cs typeface="Verdana"/>
              </a:rPr>
              <a:t>я</a:t>
            </a:r>
            <a:r>
              <a:rPr sz="2800" spc="-2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204" dirty="0">
                <a:solidFill>
                  <a:srgbClr val="FFFFFF"/>
                </a:solidFill>
                <a:latin typeface="Verdana"/>
                <a:cs typeface="Verdana"/>
              </a:rPr>
              <a:t>ВПЛ </a:t>
            </a:r>
            <a:r>
              <a:rPr sz="2800" spc="-90" dirty="0">
                <a:solidFill>
                  <a:srgbClr val="FFFFFF"/>
                </a:solidFill>
                <a:latin typeface="Verdana"/>
                <a:cs typeface="Verdana"/>
              </a:rPr>
              <a:t>ЕГ</a:t>
            </a:r>
            <a:r>
              <a:rPr sz="2800" spc="-95" dirty="0">
                <a:solidFill>
                  <a:srgbClr val="FFFFFF"/>
                </a:solidFill>
                <a:latin typeface="Verdana"/>
                <a:cs typeface="Verdana"/>
              </a:rPr>
              <a:t>Э</a:t>
            </a:r>
            <a:r>
              <a:rPr sz="2800" spc="-2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130" dirty="0">
                <a:solidFill>
                  <a:srgbClr val="FFFFFF"/>
                </a:solidFill>
                <a:latin typeface="Verdana"/>
                <a:cs typeface="Verdana"/>
              </a:rPr>
              <a:t>п</a:t>
            </a:r>
            <a:r>
              <a:rPr sz="2800" spc="10" dirty="0">
                <a:solidFill>
                  <a:srgbClr val="FFFFFF"/>
                </a:solidFill>
                <a:latin typeface="Verdana"/>
                <a:cs typeface="Verdana"/>
              </a:rPr>
              <a:t>ров</a:t>
            </a:r>
            <a:r>
              <a:rPr sz="2800" spc="20" dirty="0">
                <a:solidFill>
                  <a:srgbClr val="FFFFFF"/>
                </a:solidFill>
                <a:latin typeface="Verdana"/>
                <a:cs typeface="Verdana"/>
              </a:rPr>
              <a:t>о</a:t>
            </a:r>
            <a:r>
              <a:rPr sz="2800" spc="-100" dirty="0">
                <a:solidFill>
                  <a:srgbClr val="FFFFFF"/>
                </a:solidFill>
                <a:latin typeface="Verdana"/>
                <a:cs typeface="Verdana"/>
              </a:rPr>
              <a:t>дится  </a:t>
            </a:r>
            <a:r>
              <a:rPr sz="2800" spc="-360" dirty="0">
                <a:solidFill>
                  <a:srgbClr val="FFFFFF"/>
                </a:solidFill>
                <a:latin typeface="Verdana"/>
                <a:cs typeface="Verdana"/>
              </a:rPr>
              <a:t>в</a:t>
            </a:r>
            <a:r>
              <a:rPr sz="2800" spc="-2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45" dirty="0">
                <a:solidFill>
                  <a:srgbClr val="FFFFFF"/>
                </a:solidFill>
                <a:latin typeface="Verdana"/>
                <a:cs typeface="Verdana"/>
              </a:rPr>
              <a:t>резервны</a:t>
            </a:r>
            <a:r>
              <a:rPr sz="2800" spc="-40" dirty="0">
                <a:solidFill>
                  <a:srgbClr val="FFFFFF"/>
                </a:solidFill>
                <a:latin typeface="Verdana"/>
                <a:cs typeface="Verdana"/>
              </a:rPr>
              <a:t>е</a:t>
            </a:r>
            <a:r>
              <a:rPr sz="2800" spc="-1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195" dirty="0">
                <a:solidFill>
                  <a:srgbClr val="FFFFFF"/>
                </a:solidFill>
                <a:latin typeface="Verdana"/>
                <a:cs typeface="Verdana"/>
              </a:rPr>
              <a:t>ср</a:t>
            </a:r>
            <a:r>
              <a:rPr sz="2800" spc="210" dirty="0">
                <a:solidFill>
                  <a:srgbClr val="FFFFFF"/>
                </a:solidFill>
                <a:latin typeface="Verdana"/>
                <a:cs typeface="Verdana"/>
              </a:rPr>
              <a:t>о</a:t>
            </a:r>
            <a:r>
              <a:rPr sz="2800" spc="-165" dirty="0">
                <a:solidFill>
                  <a:srgbClr val="FFFFFF"/>
                </a:solidFill>
                <a:latin typeface="Verdana"/>
                <a:cs typeface="Verdana"/>
              </a:rPr>
              <a:t>ки</a:t>
            </a:r>
            <a:endParaRPr sz="2800">
              <a:latin typeface="Verdana"/>
              <a:cs typeface="Verdana"/>
            </a:endParaRPr>
          </a:p>
          <a:p>
            <a:pPr marL="502284" marR="495300" indent="1905" algn="ctr">
              <a:lnSpc>
                <a:spcPct val="100000"/>
              </a:lnSpc>
            </a:pPr>
            <a:r>
              <a:rPr sz="2800" spc="-5" dirty="0">
                <a:solidFill>
                  <a:srgbClr val="FFFFFF"/>
                </a:solidFill>
                <a:latin typeface="Verdana"/>
                <a:cs typeface="Verdana"/>
              </a:rPr>
              <a:t>основного </a:t>
            </a:r>
            <a:r>
              <a:rPr sz="2800" spc="55" dirty="0">
                <a:solidFill>
                  <a:srgbClr val="FFFFFF"/>
                </a:solidFill>
                <a:latin typeface="Verdana"/>
                <a:cs typeface="Verdana"/>
              </a:rPr>
              <a:t>периода </a:t>
            </a:r>
            <a:r>
              <a:rPr sz="2800" spc="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5" dirty="0">
                <a:solidFill>
                  <a:srgbClr val="FFFFFF"/>
                </a:solidFill>
                <a:latin typeface="Verdana"/>
                <a:cs typeface="Verdana"/>
              </a:rPr>
              <a:t>провед</a:t>
            </a:r>
            <a:r>
              <a:rPr sz="2800" dirty="0">
                <a:solidFill>
                  <a:srgbClr val="FFFFFF"/>
                </a:solidFill>
                <a:latin typeface="Verdana"/>
                <a:cs typeface="Verdana"/>
              </a:rPr>
              <a:t>е</a:t>
            </a:r>
            <a:r>
              <a:rPr sz="2800" spc="-215" dirty="0">
                <a:solidFill>
                  <a:srgbClr val="FFFFFF"/>
                </a:solidFill>
                <a:latin typeface="Verdana"/>
                <a:cs typeface="Verdana"/>
              </a:rPr>
              <a:t>ни</a:t>
            </a:r>
            <a:r>
              <a:rPr sz="2800" spc="-200" dirty="0">
                <a:solidFill>
                  <a:srgbClr val="FFFFFF"/>
                </a:solidFill>
                <a:latin typeface="Verdana"/>
                <a:cs typeface="Verdana"/>
              </a:rPr>
              <a:t>я</a:t>
            </a:r>
            <a:r>
              <a:rPr sz="2800" spc="-1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800" spc="-100" dirty="0">
                <a:solidFill>
                  <a:srgbClr val="FFFFFF"/>
                </a:solidFill>
                <a:latin typeface="Verdana"/>
                <a:cs typeface="Verdana"/>
              </a:rPr>
              <a:t>эк</a:t>
            </a:r>
            <a:r>
              <a:rPr sz="2800" spc="-85" dirty="0">
                <a:solidFill>
                  <a:srgbClr val="FFFFFF"/>
                </a:solidFill>
                <a:latin typeface="Verdana"/>
                <a:cs typeface="Verdana"/>
              </a:rPr>
              <a:t>з</a:t>
            </a:r>
            <a:r>
              <a:rPr sz="2800" spc="185" dirty="0">
                <a:solidFill>
                  <a:srgbClr val="FFFFFF"/>
                </a:solidFill>
                <a:latin typeface="Verdana"/>
                <a:cs typeface="Verdana"/>
              </a:rPr>
              <a:t>аме</a:t>
            </a:r>
            <a:r>
              <a:rPr sz="2800" spc="180" dirty="0">
                <a:solidFill>
                  <a:srgbClr val="FFFFFF"/>
                </a:solidFill>
                <a:latin typeface="Verdana"/>
                <a:cs typeface="Verdana"/>
              </a:rPr>
              <a:t>н</a:t>
            </a:r>
            <a:r>
              <a:rPr sz="2800" spc="-114" dirty="0">
                <a:solidFill>
                  <a:srgbClr val="FFFFFF"/>
                </a:solidFill>
                <a:latin typeface="Verdana"/>
                <a:cs typeface="Verdana"/>
              </a:rPr>
              <a:t>ов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65376" y="7708392"/>
            <a:ext cx="5181600" cy="2159635"/>
          </a:xfrm>
          <a:prstGeom prst="rect">
            <a:avLst/>
          </a:prstGeom>
          <a:solidFill>
            <a:srgbClr val="E3E3E3"/>
          </a:solidFill>
        </p:spPr>
        <p:txBody>
          <a:bodyPr vert="horz" wrap="square" lIns="0" tIns="5080" rIns="0" bIns="0" rtlCol="0">
            <a:spAutoFit/>
          </a:bodyPr>
          <a:lstStyle/>
          <a:p>
            <a:pPr marL="217804" marR="210820" indent="3810" algn="ctr">
              <a:lnSpc>
                <a:spcPct val="100000"/>
              </a:lnSpc>
              <a:spcBef>
                <a:spcPts val="40"/>
              </a:spcBef>
            </a:pPr>
            <a:r>
              <a:rPr sz="2800" spc="-45" dirty="0">
                <a:latin typeface="Verdana"/>
                <a:cs typeface="Verdana"/>
              </a:rPr>
              <a:t>Перерыв </a:t>
            </a:r>
            <a:r>
              <a:rPr sz="2800" spc="70" dirty="0">
                <a:latin typeface="Verdana"/>
                <a:cs typeface="Verdana"/>
              </a:rPr>
              <a:t>между </a:t>
            </a:r>
            <a:r>
              <a:rPr sz="2800" spc="75" dirty="0">
                <a:latin typeface="Verdana"/>
                <a:cs typeface="Verdana"/>
              </a:rPr>
              <a:t> </a:t>
            </a:r>
            <a:r>
              <a:rPr sz="2800" spc="45" dirty="0">
                <a:latin typeface="Verdana"/>
                <a:cs typeface="Verdana"/>
              </a:rPr>
              <a:t>проведением </a:t>
            </a:r>
            <a:r>
              <a:rPr sz="2800" spc="25" dirty="0">
                <a:latin typeface="Verdana"/>
                <a:cs typeface="Verdana"/>
              </a:rPr>
              <a:t>экзаменов </a:t>
            </a:r>
            <a:r>
              <a:rPr sz="2800" spc="30" dirty="0">
                <a:latin typeface="Verdana"/>
                <a:cs typeface="Verdana"/>
              </a:rPr>
              <a:t> </a:t>
            </a:r>
            <a:r>
              <a:rPr sz="2800" spc="5" dirty="0">
                <a:latin typeface="Verdana"/>
                <a:cs typeface="Verdana"/>
              </a:rPr>
              <a:t>по</a:t>
            </a:r>
            <a:r>
              <a:rPr sz="2800" spc="-215" dirty="0">
                <a:latin typeface="Verdana"/>
                <a:cs typeface="Verdana"/>
              </a:rPr>
              <a:t> </a:t>
            </a:r>
            <a:r>
              <a:rPr sz="2800" spc="135" dirty="0">
                <a:latin typeface="Verdana"/>
                <a:cs typeface="Verdana"/>
              </a:rPr>
              <a:t>о</a:t>
            </a:r>
            <a:r>
              <a:rPr sz="2800" spc="-200" dirty="0">
                <a:latin typeface="Verdana"/>
                <a:cs typeface="Verdana"/>
              </a:rPr>
              <a:t>бя</a:t>
            </a:r>
            <a:r>
              <a:rPr sz="2800" spc="-170" dirty="0">
                <a:latin typeface="Verdana"/>
                <a:cs typeface="Verdana"/>
              </a:rPr>
              <a:t>з</a:t>
            </a:r>
            <a:r>
              <a:rPr sz="2800" spc="10" dirty="0">
                <a:latin typeface="Verdana"/>
                <a:cs typeface="Verdana"/>
              </a:rPr>
              <a:t>ат</a:t>
            </a:r>
            <a:r>
              <a:rPr sz="2800" spc="5" dirty="0">
                <a:latin typeface="Verdana"/>
                <a:cs typeface="Verdana"/>
              </a:rPr>
              <a:t>е</a:t>
            </a:r>
            <a:r>
              <a:rPr sz="2800" spc="-90" dirty="0">
                <a:latin typeface="Verdana"/>
                <a:cs typeface="Verdana"/>
              </a:rPr>
              <a:t>льным</a:t>
            </a:r>
            <a:r>
              <a:rPr sz="2800" spc="-165" dirty="0">
                <a:latin typeface="Verdana"/>
                <a:cs typeface="Verdana"/>
              </a:rPr>
              <a:t> </a:t>
            </a:r>
            <a:r>
              <a:rPr sz="2800" spc="-35" dirty="0">
                <a:latin typeface="Verdana"/>
                <a:cs typeface="Verdana"/>
              </a:rPr>
              <a:t>учебным  </a:t>
            </a:r>
            <a:r>
              <a:rPr sz="2800" spc="130" dirty="0">
                <a:latin typeface="Verdana"/>
                <a:cs typeface="Verdana"/>
              </a:rPr>
              <a:t>предметам</a:t>
            </a:r>
            <a:r>
              <a:rPr sz="2800" spc="-175" dirty="0">
                <a:latin typeface="Verdana"/>
                <a:cs typeface="Verdana"/>
              </a:rPr>
              <a:t> </a:t>
            </a:r>
            <a:r>
              <a:rPr sz="2800" spc="500" dirty="0">
                <a:latin typeface="Verdana"/>
                <a:cs typeface="Verdana"/>
              </a:rPr>
              <a:t>…</a:t>
            </a:r>
            <a:r>
              <a:rPr sz="2800" spc="-225" dirty="0">
                <a:latin typeface="Verdana"/>
                <a:cs typeface="Verdana"/>
              </a:rPr>
              <a:t> </a:t>
            </a:r>
            <a:r>
              <a:rPr sz="2800" spc="-50" dirty="0">
                <a:latin typeface="Verdana"/>
                <a:cs typeface="Verdana"/>
              </a:rPr>
              <a:t>составляет </a:t>
            </a:r>
            <a:r>
              <a:rPr sz="2800" spc="-969" dirty="0">
                <a:latin typeface="Verdana"/>
                <a:cs typeface="Verdana"/>
              </a:rPr>
              <a:t> </a:t>
            </a:r>
            <a:r>
              <a:rPr sz="2800" spc="10" dirty="0">
                <a:latin typeface="Verdana"/>
                <a:cs typeface="Verdana"/>
              </a:rPr>
              <a:t>н</a:t>
            </a:r>
            <a:r>
              <a:rPr sz="2800" spc="15" dirty="0">
                <a:latin typeface="Verdana"/>
                <a:cs typeface="Verdana"/>
              </a:rPr>
              <a:t>е</a:t>
            </a:r>
            <a:r>
              <a:rPr sz="2800" spc="-204" dirty="0">
                <a:latin typeface="Verdana"/>
                <a:cs typeface="Verdana"/>
              </a:rPr>
              <a:t> </a:t>
            </a:r>
            <a:r>
              <a:rPr sz="2800" spc="175" dirty="0">
                <a:latin typeface="Verdana"/>
                <a:cs typeface="Verdana"/>
              </a:rPr>
              <a:t>мен</a:t>
            </a:r>
            <a:r>
              <a:rPr sz="2800" spc="145" dirty="0">
                <a:latin typeface="Verdana"/>
                <a:cs typeface="Verdana"/>
              </a:rPr>
              <a:t>ее</a:t>
            </a:r>
            <a:r>
              <a:rPr sz="2800" spc="-165" dirty="0">
                <a:latin typeface="Verdana"/>
                <a:cs typeface="Verdana"/>
              </a:rPr>
              <a:t> </a:t>
            </a:r>
            <a:r>
              <a:rPr sz="2800" spc="-220" dirty="0">
                <a:latin typeface="Verdana"/>
                <a:cs typeface="Verdana"/>
              </a:rPr>
              <a:t>двух</a:t>
            </a:r>
            <a:r>
              <a:rPr sz="2800" spc="-195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дн</a:t>
            </a:r>
            <a:r>
              <a:rPr sz="2800" spc="-15" dirty="0">
                <a:latin typeface="Verdana"/>
                <a:cs typeface="Verdana"/>
              </a:rPr>
              <a:t>е</a:t>
            </a:r>
            <a:r>
              <a:rPr sz="2800" spc="-70" dirty="0">
                <a:latin typeface="Verdana"/>
                <a:cs typeface="Verdana"/>
              </a:rPr>
              <a:t>й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287761" y="7684769"/>
            <a:ext cx="5181600" cy="2161540"/>
          </a:xfrm>
          <a:prstGeom prst="rect">
            <a:avLst/>
          </a:prstGeom>
          <a:ln w="25400">
            <a:solidFill>
              <a:srgbClr val="003876"/>
            </a:solidFill>
          </a:ln>
        </p:spPr>
        <p:txBody>
          <a:bodyPr vert="horz" wrap="square" lIns="0" tIns="2190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25"/>
              </a:spcBef>
            </a:pPr>
            <a:r>
              <a:rPr sz="2800" spc="-130" dirty="0">
                <a:solidFill>
                  <a:srgbClr val="003876"/>
                </a:solidFill>
                <a:latin typeface="Verdana"/>
                <a:cs typeface="Verdana"/>
              </a:rPr>
              <a:t>Уто</a:t>
            </a:r>
            <a:r>
              <a:rPr sz="2800" spc="-135" dirty="0">
                <a:solidFill>
                  <a:srgbClr val="003876"/>
                </a:solidFill>
                <a:latin typeface="Verdana"/>
                <a:cs typeface="Verdana"/>
              </a:rPr>
              <a:t>ч</a:t>
            </a:r>
            <a:r>
              <a:rPr sz="2800" spc="10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800" spc="5" dirty="0">
                <a:solidFill>
                  <a:srgbClr val="003876"/>
                </a:solidFill>
                <a:latin typeface="Verdana"/>
                <a:cs typeface="Verdana"/>
              </a:rPr>
              <a:t>е</a:t>
            </a:r>
            <a:r>
              <a:rPr sz="2800" spc="-95" dirty="0">
                <a:solidFill>
                  <a:srgbClr val="003876"/>
                </a:solidFill>
                <a:latin typeface="Verdana"/>
                <a:cs typeface="Verdana"/>
              </a:rPr>
              <a:t>но</a:t>
            </a:r>
            <a:r>
              <a:rPr sz="2800" spc="-55" dirty="0">
                <a:solidFill>
                  <a:srgbClr val="003876"/>
                </a:solidFill>
                <a:latin typeface="Verdana"/>
                <a:cs typeface="Verdana"/>
              </a:rPr>
              <a:t>,</a:t>
            </a:r>
            <a:r>
              <a:rPr sz="2800" spc="-17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204" dirty="0">
                <a:solidFill>
                  <a:srgbClr val="003876"/>
                </a:solidFill>
                <a:latin typeface="Verdana"/>
                <a:cs typeface="Verdana"/>
              </a:rPr>
              <a:t>что </a:t>
            </a:r>
            <a:r>
              <a:rPr sz="2800" spc="-80" dirty="0">
                <a:solidFill>
                  <a:srgbClr val="003876"/>
                </a:solidFill>
                <a:latin typeface="Verdana"/>
                <a:cs typeface="Verdana"/>
              </a:rPr>
              <a:t>дни</a:t>
            </a:r>
            <a:endParaRPr sz="28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</a:pPr>
            <a:r>
              <a:rPr sz="2800" b="1" spc="-50" dirty="0">
                <a:solidFill>
                  <a:srgbClr val="003876"/>
                </a:solidFill>
                <a:latin typeface="Tahoma"/>
                <a:cs typeface="Tahoma"/>
              </a:rPr>
              <a:t>календарные</a:t>
            </a:r>
            <a:r>
              <a:rPr sz="2800" spc="-50" dirty="0">
                <a:solidFill>
                  <a:srgbClr val="003876"/>
                </a:solidFill>
                <a:latin typeface="Verdana"/>
                <a:cs typeface="Verdana"/>
              </a:rPr>
              <a:t>,</a:t>
            </a:r>
            <a:endParaRPr sz="2800">
              <a:latin typeface="Verdana"/>
              <a:cs typeface="Verdana"/>
            </a:endParaRPr>
          </a:p>
          <a:p>
            <a:pPr marL="97790" marR="92710" indent="144780">
              <a:lnSpc>
                <a:spcPct val="100000"/>
              </a:lnSpc>
            </a:pPr>
            <a:r>
              <a:rPr sz="2800" spc="-70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800" spc="-21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180" dirty="0">
                <a:solidFill>
                  <a:srgbClr val="003876"/>
                </a:solidFill>
                <a:latin typeface="Verdana"/>
                <a:cs typeface="Verdana"/>
              </a:rPr>
              <a:t>норм</a:t>
            </a:r>
            <a:r>
              <a:rPr sz="2800" spc="170" dirty="0">
                <a:solidFill>
                  <a:srgbClr val="003876"/>
                </a:solidFill>
                <a:latin typeface="Verdana"/>
                <a:cs typeface="Verdana"/>
              </a:rPr>
              <a:t>а</a:t>
            </a:r>
            <a:r>
              <a:rPr sz="2800" spc="-18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10" dirty="0">
                <a:solidFill>
                  <a:srgbClr val="003876"/>
                </a:solidFill>
                <a:latin typeface="Verdana"/>
                <a:cs typeface="Verdana"/>
              </a:rPr>
              <a:t>относ</a:t>
            </a:r>
            <a:r>
              <a:rPr sz="2800" spc="15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800" spc="-150" dirty="0">
                <a:solidFill>
                  <a:srgbClr val="003876"/>
                </a:solidFill>
                <a:latin typeface="Verdana"/>
                <a:cs typeface="Verdana"/>
              </a:rPr>
              <a:t>тся</a:t>
            </a:r>
            <a:r>
              <a:rPr sz="2800" spc="-19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120" dirty="0">
                <a:solidFill>
                  <a:srgbClr val="003876"/>
                </a:solidFill>
                <a:latin typeface="Verdana"/>
                <a:cs typeface="Verdana"/>
              </a:rPr>
              <a:t>только  </a:t>
            </a:r>
            <a:r>
              <a:rPr sz="2800" spc="-254" dirty="0">
                <a:solidFill>
                  <a:srgbClr val="003876"/>
                </a:solidFill>
                <a:latin typeface="Verdana"/>
                <a:cs typeface="Verdana"/>
              </a:rPr>
              <a:t>к</a:t>
            </a:r>
            <a:r>
              <a:rPr sz="2800" spc="-22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b="1" spc="-30" dirty="0">
                <a:solidFill>
                  <a:srgbClr val="003876"/>
                </a:solidFill>
                <a:latin typeface="Tahoma"/>
                <a:cs typeface="Tahoma"/>
              </a:rPr>
              <a:t>основным</a:t>
            </a:r>
            <a:r>
              <a:rPr sz="2800" b="1" spc="-4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800" b="1" spc="-80" dirty="0">
                <a:solidFill>
                  <a:srgbClr val="003876"/>
                </a:solidFill>
                <a:latin typeface="Tahoma"/>
                <a:cs typeface="Tahoma"/>
              </a:rPr>
              <a:t>дням</a:t>
            </a:r>
            <a:r>
              <a:rPr sz="2800" b="1" spc="-2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800" spc="10" dirty="0">
                <a:solidFill>
                  <a:srgbClr val="003876"/>
                </a:solidFill>
                <a:latin typeface="Verdana"/>
                <a:cs typeface="Verdana"/>
              </a:rPr>
              <a:t>п</a:t>
            </a:r>
            <a:r>
              <a:rPr sz="2800" spc="5" dirty="0">
                <a:solidFill>
                  <a:srgbClr val="003876"/>
                </a:solidFill>
                <a:latin typeface="Verdana"/>
                <a:cs typeface="Verdana"/>
              </a:rPr>
              <a:t>е</a:t>
            </a:r>
            <a:r>
              <a:rPr sz="2800" spc="70" dirty="0">
                <a:solidFill>
                  <a:srgbClr val="003876"/>
                </a:solidFill>
                <a:latin typeface="Verdana"/>
                <a:cs typeface="Verdana"/>
              </a:rPr>
              <a:t>ри</a:t>
            </a:r>
            <a:r>
              <a:rPr sz="2800" spc="75" dirty="0">
                <a:solidFill>
                  <a:srgbClr val="003876"/>
                </a:solidFill>
                <a:latin typeface="Verdana"/>
                <a:cs typeface="Verdana"/>
              </a:rPr>
              <a:t>о</a:t>
            </a:r>
            <a:r>
              <a:rPr sz="2800" spc="-95" dirty="0">
                <a:solidFill>
                  <a:srgbClr val="003876"/>
                </a:solidFill>
                <a:latin typeface="Verdana"/>
                <a:cs typeface="Verdana"/>
              </a:rPr>
              <a:t>дов</a:t>
            </a:r>
            <a:endParaRPr sz="2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761" y="2510789"/>
            <a:ext cx="0" cy="728345"/>
          </a:xfrm>
          <a:custGeom>
            <a:avLst/>
            <a:gdLst/>
            <a:ahLst/>
            <a:cxnLst/>
            <a:rect l="l" t="t" r="r" b="b"/>
            <a:pathLst>
              <a:path h="728344">
                <a:moveTo>
                  <a:pt x="0" y="0"/>
                </a:moveTo>
                <a:lnTo>
                  <a:pt x="0" y="727963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18438" y="2434589"/>
            <a:ext cx="5480050" cy="0"/>
          </a:xfrm>
          <a:custGeom>
            <a:avLst/>
            <a:gdLst/>
            <a:ahLst/>
            <a:cxnLst/>
            <a:rect l="l" t="t" r="r" b="b"/>
            <a:pathLst>
              <a:path w="5480050">
                <a:moveTo>
                  <a:pt x="0" y="0"/>
                </a:moveTo>
                <a:lnTo>
                  <a:pt x="5479922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517394" y="137407"/>
            <a:ext cx="13332206" cy="8444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5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</a:t>
            </a:r>
            <a:r>
              <a:rPr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sz="5400" b="1" spc="-3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7149063" y="9132519"/>
            <a:ext cx="48260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240" dirty="0">
                <a:solidFill>
                  <a:srgbClr val="003876"/>
                </a:solidFill>
                <a:latin typeface="Tahoma"/>
                <a:cs typeface="Tahoma"/>
              </a:rPr>
              <a:t>21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43355" y="2643632"/>
            <a:ext cx="989203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65" dirty="0">
                <a:solidFill>
                  <a:srgbClr val="003876"/>
                </a:solidFill>
                <a:latin typeface="Tahoma"/>
                <a:cs typeface="Tahoma"/>
              </a:rPr>
              <a:t>Участники</a:t>
            </a:r>
            <a:r>
              <a:rPr sz="4400" b="1" spc="-8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4400" b="1" spc="495" dirty="0">
                <a:solidFill>
                  <a:srgbClr val="003876"/>
                </a:solidFill>
                <a:latin typeface="Tahoma"/>
                <a:cs typeface="Tahoma"/>
              </a:rPr>
              <a:t>с</a:t>
            </a:r>
            <a:r>
              <a:rPr sz="4400" b="1" spc="-7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4400" b="1" spc="-200" dirty="0">
                <a:solidFill>
                  <a:srgbClr val="003876"/>
                </a:solidFill>
                <a:latin typeface="Tahoma"/>
                <a:cs typeface="Tahoma"/>
              </a:rPr>
              <a:t>ОВЗ</a:t>
            </a:r>
            <a:r>
              <a:rPr sz="4400" b="1" spc="-5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4400" b="1" spc="-229" dirty="0">
                <a:solidFill>
                  <a:srgbClr val="003876"/>
                </a:solidFill>
                <a:latin typeface="Tahoma"/>
                <a:cs typeface="Tahoma"/>
              </a:rPr>
              <a:t>и</a:t>
            </a:r>
            <a:r>
              <a:rPr sz="4400" b="1" spc="-8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4400" b="1" spc="-105" dirty="0">
                <a:solidFill>
                  <a:srgbClr val="003876"/>
                </a:solidFill>
                <a:latin typeface="Tahoma"/>
                <a:cs typeface="Tahoma"/>
              </a:rPr>
              <a:t>инвалидностью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073890" y="3310128"/>
            <a:ext cx="5334000" cy="1073785"/>
          </a:xfrm>
          <a:prstGeom prst="rect">
            <a:avLst/>
          </a:prstGeom>
          <a:ln w="25400">
            <a:solidFill>
              <a:srgbClr val="3BA7B6"/>
            </a:solidFill>
          </a:ln>
        </p:spPr>
        <p:txBody>
          <a:bodyPr vert="horz" wrap="square" lIns="0" tIns="168275" rIns="0" bIns="0" rtlCol="0">
            <a:spAutoFit/>
          </a:bodyPr>
          <a:lstStyle/>
          <a:p>
            <a:pPr marL="433705" indent="-343535">
              <a:lnSpc>
                <a:spcPct val="100000"/>
              </a:lnSpc>
              <a:spcBef>
                <a:spcPts val="1325"/>
              </a:spcBef>
              <a:buFont typeface="Arial MT"/>
              <a:buChar char="•"/>
              <a:tabLst>
                <a:tab pos="433705" algn="l"/>
                <a:tab pos="434340" algn="l"/>
              </a:tabLst>
            </a:pPr>
            <a:r>
              <a:rPr sz="2400" spc="225" dirty="0">
                <a:solidFill>
                  <a:srgbClr val="3BA7B6"/>
                </a:solidFill>
                <a:latin typeface="Verdana"/>
                <a:cs typeface="Verdana"/>
              </a:rPr>
              <a:t>ЭМ</a:t>
            </a:r>
            <a:r>
              <a:rPr sz="2400" spc="-21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45" dirty="0">
                <a:solidFill>
                  <a:srgbClr val="3BA7B6"/>
                </a:solidFill>
                <a:latin typeface="Verdana"/>
                <a:cs typeface="Verdana"/>
              </a:rPr>
              <a:t>на</a:t>
            </a:r>
            <a:r>
              <a:rPr sz="2400" spc="-204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3BA7B6"/>
                </a:solidFill>
                <a:latin typeface="Verdana"/>
                <a:cs typeface="Verdana"/>
              </a:rPr>
              <a:t>бумажных</a:t>
            </a:r>
            <a:r>
              <a:rPr sz="2400" spc="-19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3BA7B6"/>
                </a:solidFill>
                <a:latin typeface="Verdana"/>
                <a:cs typeface="Verdana"/>
              </a:rPr>
              <a:t>носителях</a:t>
            </a:r>
            <a:endParaRPr sz="2400">
              <a:latin typeface="Verdana"/>
              <a:cs typeface="Verdana"/>
            </a:endParaRPr>
          </a:p>
          <a:p>
            <a:pPr marL="433705" indent="-343535">
              <a:lnSpc>
                <a:spcPct val="100000"/>
              </a:lnSpc>
              <a:buFont typeface="Arial MT"/>
              <a:buChar char="•"/>
              <a:tabLst>
                <a:tab pos="433705" algn="l"/>
                <a:tab pos="434340" algn="l"/>
              </a:tabLst>
            </a:pPr>
            <a:r>
              <a:rPr sz="2400" spc="225" dirty="0">
                <a:solidFill>
                  <a:srgbClr val="3BA7B6"/>
                </a:solidFill>
                <a:latin typeface="Verdana"/>
                <a:cs typeface="Verdana"/>
              </a:rPr>
              <a:t>ЭМ</a:t>
            </a:r>
            <a:r>
              <a:rPr sz="2400" spc="-21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3BA7B6"/>
                </a:solidFill>
                <a:latin typeface="Verdana"/>
                <a:cs typeface="Verdana"/>
              </a:rPr>
              <a:t>по</a:t>
            </a:r>
            <a:r>
              <a:rPr sz="2400" spc="-19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15" dirty="0">
                <a:solidFill>
                  <a:srgbClr val="3BA7B6"/>
                </a:solidFill>
                <a:latin typeface="Verdana"/>
                <a:cs typeface="Verdana"/>
              </a:rPr>
              <a:t>сети</a:t>
            </a:r>
            <a:r>
              <a:rPr sz="2400" spc="-19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-145" dirty="0">
                <a:solidFill>
                  <a:srgbClr val="3BA7B6"/>
                </a:solidFill>
                <a:latin typeface="Verdana"/>
                <a:cs typeface="Verdana"/>
              </a:rPr>
              <a:t>«Интернет»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2073128" y="2478023"/>
            <a:ext cx="5334000" cy="832485"/>
          </a:xfrm>
          <a:custGeom>
            <a:avLst/>
            <a:gdLst/>
            <a:ahLst/>
            <a:cxnLst/>
            <a:rect l="l" t="t" r="r" b="b"/>
            <a:pathLst>
              <a:path w="5334000" h="832485">
                <a:moveTo>
                  <a:pt x="0" y="832103"/>
                </a:moveTo>
                <a:lnTo>
                  <a:pt x="5333999" y="832103"/>
                </a:lnTo>
                <a:lnTo>
                  <a:pt x="5333999" y="0"/>
                </a:lnTo>
                <a:lnTo>
                  <a:pt x="0" y="0"/>
                </a:lnTo>
                <a:lnTo>
                  <a:pt x="0" y="832103"/>
                </a:lnTo>
                <a:close/>
              </a:path>
            </a:pathLst>
          </a:custGeom>
          <a:ln w="9525">
            <a:solidFill>
              <a:srgbClr val="0E54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2078652" y="2482786"/>
            <a:ext cx="5324475" cy="814705"/>
          </a:xfrm>
          <a:prstGeom prst="rect">
            <a:avLst/>
          </a:prstGeom>
          <a:solidFill>
            <a:srgbClr val="3BA7B6"/>
          </a:solidFill>
        </p:spPr>
        <p:txBody>
          <a:bodyPr vert="horz" wrap="square" lIns="0" tIns="355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80"/>
              </a:spcBef>
            </a:pPr>
            <a:r>
              <a:rPr sz="2400" spc="-35" dirty="0">
                <a:solidFill>
                  <a:srgbClr val="FFFFFF"/>
                </a:solidFill>
                <a:latin typeface="Verdana"/>
                <a:cs typeface="Verdana"/>
              </a:rPr>
              <a:t>П</a:t>
            </a:r>
            <a:r>
              <a:rPr sz="2400" spc="-25" dirty="0">
                <a:solidFill>
                  <a:srgbClr val="FFFFFF"/>
                </a:solidFill>
                <a:latin typeface="Verdana"/>
                <a:cs typeface="Verdana"/>
              </a:rPr>
              <a:t>о</a:t>
            </a:r>
            <a:r>
              <a:rPr sz="24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130" dirty="0">
                <a:solidFill>
                  <a:srgbClr val="FFFFFF"/>
                </a:solidFill>
                <a:latin typeface="Verdana"/>
                <a:cs typeface="Verdana"/>
              </a:rPr>
              <a:t>р</a:t>
            </a:r>
            <a:r>
              <a:rPr sz="2400" spc="150" dirty="0">
                <a:solidFill>
                  <a:srgbClr val="FFFFFF"/>
                </a:solidFill>
                <a:latin typeface="Verdana"/>
                <a:cs typeface="Verdana"/>
              </a:rPr>
              <a:t>еш</a:t>
            </a:r>
            <a:r>
              <a:rPr sz="2400" spc="110" dirty="0">
                <a:solidFill>
                  <a:srgbClr val="FFFFFF"/>
                </a:solidFill>
                <a:latin typeface="Verdana"/>
                <a:cs typeface="Verdana"/>
              </a:rPr>
              <a:t>е</a:t>
            </a:r>
            <a:r>
              <a:rPr sz="2400" spc="-55" dirty="0">
                <a:solidFill>
                  <a:srgbClr val="FFFFFF"/>
                </a:solidFill>
                <a:latin typeface="Verdana"/>
                <a:cs typeface="Verdana"/>
              </a:rPr>
              <a:t>ни</a:t>
            </a:r>
            <a:r>
              <a:rPr sz="2400" spc="-65" dirty="0">
                <a:solidFill>
                  <a:srgbClr val="FFFFFF"/>
                </a:solidFill>
                <a:latin typeface="Verdana"/>
                <a:cs typeface="Verdana"/>
              </a:rPr>
              <a:t>ю</a:t>
            </a:r>
            <a:r>
              <a:rPr sz="2400" spc="-1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FFFFFF"/>
                </a:solidFill>
                <a:latin typeface="Verdana"/>
                <a:cs typeface="Verdana"/>
              </a:rPr>
              <a:t>ОИ</a:t>
            </a:r>
            <a:r>
              <a:rPr sz="2400" spc="-30" dirty="0">
                <a:solidFill>
                  <a:srgbClr val="FFFFFF"/>
                </a:solidFill>
                <a:latin typeface="Verdana"/>
                <a:cs typeface="Verdana"/>
              </a:rPr>
              <a:t>В</a:t>
            </a:r>
            <a:r>
              <a:rPr sz="24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FFFFFF"/>
                </a:solidFill>
                <a:latin typeface="Verdana"/>
                <a:cs typeface="Verdana"/>
              </a:rPr>
              <a:t>д</a:t>
            </a:r>
            <a:r>
              <a:rPr sz="2400" spc="-275" dirty="0">
                <a:solidFill>
                  <a:srgbClr val="FFFFFF"/>
                </a:solidFill>
                <a:latin typeface="Verdana"/>
                <a:cs typeface="Verdana"/>
              </a:rPr>
              <a:t>л</a:t>
            </a:r>
            <a:r>
              <a:rPr sz="2400" spc="-260" dirty="0">
                <a:solidFill>
                  <a:srgbClr val="FFFFFF"/>
                </a:solidFill>
                <a:latin typeface="Verdana"/>
                <a:cs typeface="Verdana"/>
              </a:rPr>
              <a:t>я</a:t>
            </a:r>
            <a:r>
              <a:rPr sz="2400" spc="-2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260" dirty="0">
                <a:solidFill>
                  <a:srgbClr val="FFFFFF"/>
                </a:solidFill>
                <a:latin typeface="Verdana"/>
                <a:cs typeface="Verdana"/>
              </a:rPr>
              <a:t>Е</a:t>
            </a:r>
            <a:r>
              <a:rPr sz="2400" spc="-240" dirty="0">
                <a:solidFill>
                  <a:srgbClr val="FFFFFF"/>
                </a:solidFill>
                <a:latin typeface="Verdana"/>
                <a:cs typeface="Verdana"/>
              </a:rPr>
              <a:t>Г</a:t>
            </a:r>
            <a:r>
              <a:rPr sz="2400" spc="270" dirty="0">
                <a:solidFill>
                  <a:srgbClr val="FFFFFF"/>
                </a:solidFill>
                <a:latin typeface="Verdana"/>
                <a:cs typeface="Verdana"/>
              </a:rPr>
              <a:t>Э</a:t>
            </a:r>
            <a:endParaRPr sz="2400">
              <a:latin typeface="Verdana"/>
              <a:cs typeface="Verdana"/>
            </a:endParaRPr>
          </a:p>
          <a:p>
            <a:pPr marL="2540" algn="ctr">
              <a:lnSpc>
                <a:spcPct val="100000"/>
              </a:lnSpc>
              <a:spcBef>
                <a:spcPts val="5"/>
              </a:spcBef>
            </a:pPr>
            <a:r>
              <a:rPr sz="2400" spc="-95" dirty="0">
                <a:solidFill>
                  <a:srgbClr val="FFFFFF"/>
                </a:solidFill>
                <a:latin typeface="Verdana"/>
                <a:cs typeface="Verdana"/>
              </a:rPr>
              <a:t>н</a:t>
            </a:r>
            <a:r>
              <a:rPr sz="2400" spc="195" dirty="0">
                <a:solidFill>
                  <a:srgbClr val="FFFFFF"/>
                </a:solidFill>
                <a:latin typeface="Verdana"/>
                <a:cs typeface="Verdana"/>
              </a:rPr>
              <a:t>а</a:t>
            </a:r>
            <a:r>
              <a:rPr sz="2400" spc="-1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160" dirty="0">
                <a:solidFill>
                  <a:srgbClr val="FFFFFF"/>
                </a:solidFill>
                <a:latin typeface="Verdana"/>
                <a:cs typeface="Verdana"/>
              </a:rPr>
              <a:t>до</a:t>
            </a:r>
            <a:r>
              <a:rPr sz="2400" spc="190" dirty="0">
                <a:solidFill>
                  <a:srgbClr val="FFFFFF"/>
                </a:solidFill>
                <a:latin typeface="Verdana"/>
                <a:cs typeface="Verdana"/>
              </a:rPr>
              <a:t>м</a:t>
            </a:r>
            <a:r>
              <a:rPr sz="2400" spc="-135" dirty="0">
                <a:solidFill>
                  <a:srgbClr val="FFFFFF"/>
                </a:solidFill>
                <a:latin typeface="Verdana"/>
                <a:cs typeface="Verdana"/>
              </a:rPr>
              <a:t>у</a:t>
            </a:r>
            <a:r>
              <a:rPr sz="24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200" dirty="0">
                <a:solidFill>
                  <a:srgbClr val="FFFFFF"/>
                </a:solidFill>
                <a:latin typeface="Verdana"/>
                <a:cs typeface="Verdana"/>
              </a:rPr>
              <a:t>(</a:t>
            </a:r>
            <a:r>
              <a:rPr sz="2400" spc="-305" dirty="0">
                <a:solidFill>
                  <a:srgbClr val="FFFFFF"/>
                </a:solidFill>
                <a:latin typeface="Verdana"/>
                <a:cs typeface="Verdana"/>
              </a:rPr>
              <a:t>в</a:t>
            </a:r>
            <a:r>
              <a:rPr sz="2400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85" dirty="0">
                <a:solidFill>
                  <a:srgbClr val="FFFFFF"/>
                </a:solidFill>
                <a:latin typeface="Verdana"/>
                <a:cs typeface="Verdana"/>
              </a:rPr>
              <a:t>мед</a:t>
            </a:r>
            <a:r>
              <a:rPr sz="2400" spc="35" dirty="0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организ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а</a:t>
            </a:r>
            <a:r>
              <a:rPr sz="2400" spc="-35" dirty="0">
                <a:solidFill>
                  <a:srgbClr val="FFFFFF"/>
                </a:solidFill>
                <a:latin typeface="Verdana"/>
                <a:cs typeface="Verdana"/>
              </a:rPr>
              <a:t>ци</a:t>
            </a:r>
            <a:r>
              <a:rPr sz="2400" spc="-40" dirty="0">
                <a:solidFill>
                  <a:srgbClr val="FFFFFF"/>
                </a:solidFill>
                <a:latin typeface="Verdana"/>
                <a:cs typeface="Verdana"/>
              </a:rPr>
              <a:t>и</a:t>
            </a:r>
            <a:r>
              <a:rPr sz="2400" spc="-204" dirty="0">
                <a:solidFill>
                  <a:srgbClr val="FFFFFF"/>
                </a:solidFill>
                <a:latin typeface="Verdana"/>
                <a:cs typeface="Verdana"/>
              </a:rPr>
              <a:t>)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43761" y="3536441"/>
            <a:ext cx="6934200" cy="845819"/>
          </a:xfrm>
          <a:prstGeom prst="rect">
            <a:avLst/>
          </a:prstGeom>
          <a:ln w="25400">
            <a:solidFill>
              <a:srgbClr val="003876"/>
            </a:solidFill>
          </a:ln>
        </p:spPr>
        <p:txBody>
          <a:bodyPr vert="horz" wrap="square" lIns="0" tIns="171450" rIns="0" bIns="0" rtlCol="0">
            <a:spAutoFit/>
          </a:bodyPr>
          <a:lstStyle/>
          <a:p>
            <a:pPr marL="271145">
              <a:lnSpc>
                <a:spcPct val="100000"/>
              </a:lnSpc>
              <a:spcBef>
                <a:spcPts val="1350"/>
              </a:spcBef>
            </a:pPr>
            <a:r>
              <a:rPr sz="3200" b="1" spc="60" dirty="0">
                <a:solidFill>
                  <a:srgbClr val="003876"/>
                </a:solidFill>
                <a:latin typeface="Tahoma"/>
                <a:cs typeface="Tahoma"/>
              </a:rPr>
              <a:t>Стал</a:t>
            </a:r>
            <a:r>
              <a:rPr sz="3200" b="1" spc="75" dirty="0">
                <a:solidFill>
                  <a:srgbClr val="003876"/>
                </a:solidFill>
                <a:latin typeface="Tahoma"/>
                <a:cs typeface="Tahoma"/>
              </a:rPr>
              <a:t>о</a:t>
            </a:r>
            <a:r>
              <a:rPr sz="3200" b="1" spc="-3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b="1" spc="-245" dirty="0">
                <a:solidFill>
                  <a:srgbClr val="003876"/>
                </a:solidFill>
                <a:latin typeface="Tahoma"/>
                <a:cs typeface="Tahoma"/>
              </a:rPr>
              <a:t>3</a:t>
            </a:r>
            <a:r>
              <a:rPr sz="3200" b="1" spc="-4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b="1" spc="-130" dirty="0">
                <a:solidFill>
                  <a:srgbClr val="003876"/>
                </a:solidFill>
                <a:latin typeface="Tahoma"/>
                <a:cs typeface="Tahoma"/>
              </a:rPr>
              <a:t>пун</a:t>
            </a:r>
            <a:r>
              <a:rPr sz="3200" b="1" spc="-135" dirty="0">
                <a:solidFill>
                  <a:srgbClr val="003876"/>
                </a:solidFill>
                <a:latin typeface="Tahoma"/>
                <a:cs typeface="Tahoma"/>
              </a:rPr>
              <a:t>к</a:t>
            </a:r>
            <a:r>
              <a:rPr sz="3200" b="1" spc="110" dirty="0">
                <a:solidFill>
                  <a:srgbClr val="003876"/>
                </a:solidFill>
                <a:latin typeface="Tahoma"/>
                <a:cs typeface="Tahoma"/>
              </a:rPr>
              <a:t>т</a:t>
            </a:r>
            <a:r>
              <a:rPr sz="3200" b="1" spc="130" dirty="0">
                <a:solidFill>
                  <a:srgbClr val="003876"/>
                </a:solidFill>
                <a:latin typeface="Tahoma"/>
                <a:cs typeface="Tahoma"/>
              </a:rPr>
              <a:t>а</a:t>
            </a:r>
            <a:r>
              <a:rPr sz="3200" b="1" spc="-3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b="1" spc="75" dirty="0">
                <a:solidFill>
                  <a:srgbClr val="003876"/>
                </a:solidFill>
                <a:latin typeface="Tahoma"/>
                <a:cs typeface="Tahoma"/>
              </a:rPr>
              <a:t>вмест</a:t>
            </a:r>
            <a:r>
              <a:rPr sz="3200" b="1" spc="80" dirty="0">
                <a:solidFill>
                  <a:srgbClr val="003876"/>
                </a:solidFill>
                <a:latin typeface="Tahoma"/>
                <a:cs typeface="Tahoma"/>
              </a:rPr>
              <a:t>о</a:t>
            </a:r>
            <a:r>
              <a:rPr sz="3200" b="1" spc="-3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b="1" spc="-45" dirty="0">
                <a:solidFill>
                  <a:srgbClr val="003876"/>
                </a:solidFill>
                <a:latin typeface="Tahoma"/>
                <a:cs typeface="Tahoma"/>
              </a:rPr>
              <a:t>одного</a:t>
            </a:r>
            <a:endParaRPr sz="3200">
              <a:latin typeface="Tahoma"/>
              <a:cs typeface="Tahoma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7536433" y="4445761"/>
            <a:ext cx="3692525" cy="1144270"/>
            <a:chOff x="7536433" y="4445761"/>
            <a:chExt cx="3692525" cy="1144270"/>
          </a:xfrm>
        </p:grpSpPr>
        <p:sp>
          <p:nvSpPr>
            <p:cNvPr id="14" name="object 14"/>
            <p:cNvSpPr/>
            <p:nvPr/>
          </p:nvSpPr>
          <p:spPr>
            <a:xfrm>
              <a:off x="7549133" y="5246369"/>
              <a:ext cx="3667125" cy="330835"/>
            </a:xfrm>
            <a:custGeom>
              <a:avLst/>
              <a:gdLst/>
              <a:ahLst/>
              <a:cxnLst/>
              <a:rect l="l" t="t" r="r" b="b"/>
              <a:pathLst>
                <a:path w="3667125" h="330835">
                  <a:moveTo>
                    <a:pt x="1833372" y="0"/>
                  </a:moveTo>
                  <a:lnTo>
                    <a:pt x="1833372" y="165226"/>
                  </a:lnTo>
                  <a:lnTo>
                    <a:pt x="3666617" y="165226"/>
                  </a:lnTo>
                  <a:lnTo>
                    <a:pt x="3666617" y="330453"/>
                  </a:lnTo>
                </a:path>
                <a:path w="3667125" h="330835">
                  <a:moveTo>
                    <a:pt x="1833245" y="0"/>
                  </a:moveTo>
                  <a:lnTo>
                    <a:pt x="1833245" y="165226"/>
                  </a:lnTo>
                  <a:lnTo>
                    <a:pt x="0" y="165226"/>
                  </a:lnTo>
                  <a:lnTo>
                    <a:pt x="0" y="330453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713725" y="4458461"/>
              <a:ext cx="3336290" cy="788035"/>
            </a:xfrm>
            <a:custGeom>
              <a:avLst/>
              <a:gdLst/>
              <a:ahLst/>
              <a:cxnLst/>
              <a:rect l="l" t="t" r="r" b="b"/>
              <a:pathLst>
                <a:path w="3336290" h="788035">
                  <a:moveTo>
                    <a:pt x="3336035" y="0"/>
                  </a:moveTo>
                  <a:lnTo>
                    <a:pt x="0" y="0"/>
                  </a:lnTo>
                  <a:lnTo>
                    <a:pt x="0" y="787908"/>
                  </a:lnTo>
                  <a:lnTo>
                    <a:pt x="3336035" y="787908"/>
                  </a:lnTo>
                  <a:lnTo>
                    <a:pt x="3336035" y="0"/>
                  </a:lnTo>
                  <a:close/>
                </a:path>
              </a:pathLst>
            </a:custGeom>
            <a:solidFill>
              <a:srgbClr val="8B8B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713725" y="4458461"/>
              <a:ext cx="3336290" cy="788035"/>
            </a:xfrm>
            <a:custGeom>
              <a:avLst/>
              <a:gdLst/>
              <a:ahLst/>
              <a:cxnLst/>
              <a:rect l="l" t="t" r="r" b="b"/>
              <a:pathLst>
                <a:path w="3336290" h="788035">
                  <a:moveTo>
                    <a:pt x="0" y="787908"/>
                  </a:moveTo>
                  <a:lnTo>
                    <a:pt x="3336035" y="787908"/>
                  </a:lnTo>
                  <a:lnTo>
                    <a:pt x="3336035" y="0"/>
                  </a:lnTo>
                  <a:lnTo>
                    <a:pt x="0" y="0"/>
                  </a:lnTo>
                  <a:lnTo>
                    <a:pt x="0" y="787908"/>
                  </a:lnTo>
                  <a:close/>
                </a:path>
              </a:pathLst>
            </a:custGeom>
            <a:ln w="253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7713726" y="4458461"/>
            <a:ext cx="3336290" cy="788035"/>
          </a:xfrm>
          <a:prstGeom prst="rect">
            <a:avLst/>
          </a:prstGeom>
        </p:spPr>
        <p:txBody>
          <a:bodyPr vert="horz" wrap="square" lIns="0" tIns="181610" rIns="0" bIns="0" rtlCol="0">
            <a:spAutoFit/>
          </a:bodyPr>
          <a:lstStyle/>
          <a:p>
            <a:pPr marL="1029335">
              <a:lnSpc>
                <a:spcPct val="100000"/>
              </a:lnSpc>
              <a:spcBef>
                <a:spcPts val="1430"/>
              </a:spcBef>
            </a:pPr>
            <a:r>
              <a:rPr sz="2500" spc="-70" dirty="0">
                <a:solidFill>
                  <a:srgbClr val="FFFFFF"/>
                </a:solidFill>
                <a:latin typeface="Verdana"/>
                <a:cs typeface="Verdana"/>
              </a:rPr>
              <a:t>Условия</a:t>
            </a:r>
            <a:endParaRPr sz="2500">
              <a:latin typeface="Verdana"/>
              <a:cs typeface="Verdana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5867653" y="5562853"/>
            <a:ext cx="3361690" cy="813435"/>
            <a:chOff x="5867653" y="5562853"/>
            <a:chExt cx="3361690" cy="813435"/>
          </a:xfrm>
        </p:grpSpPr>
        <p:sp>
          <p:nvSpPr>
            <p:cNvPr id="19" name="object 19"/>
            <p:cNvSpPr/>
            <p:nvPr/>
          </p:nvSpPr>
          <p:spPr>
            <a:xfrm>
              <a:off x="5880353" y="5575553"/>
              <a:ext cx="3336290" cy="788035"/>
            </a:xfrm>
            <a:custGeom>
              <a:avLst/>
              <a:gdLst/>
              <a:ahLst/>
              <a:cxnLst/>
              <a:rect l="l" t="t" r="r" b="b"/>
              <a:pathLst>
                <a:path w="3336290" h="788035">
                  <a:moveTo>
                    <a:pt x="3336036" y="0"/>
                  </a:moveTo>
                  <a:lnTo>
                    <a:pt x="0" y="0"/>
                  </a:lnTo>
                  <a:lnTo>
                    <a:pt x="0" y="787908"/>
                  </a:lnTo>
                  <a:lnTo>
                    <a:pt x="3336036" y="787908"/>
                  </a:lnTo>
                  <a:lnTo>
                    <a:pt x="3336036" y="0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880353" y="5575553"/>
              <a:ext cx="3336290" cy="788035"/>
            </a:xfrm>
            <a:custGeom>
              <a:avLst/>
              <a:gdLst/>
              <a:ahLst/>
              <a:cxnLst/>
              <a:rect l="l" t="t" r="r" b="b"/>
              <a:pathLst>
                <a:path w="3336290" h="788035">
                  <a:moveTo>
                    <a:pt x="0" y="787908"/>
                  </a:moveTo>
                  <a:lnTo>
                    <a:pt x="3336036" y="787908"/>
                  </a:lnTo>
                  <a:lnTo>
                    <a:pt x="3336036" y="0"/>
                  </a:lnTo>
                  <a:lnTo>
                    <a:pt x="0" y="0"/>
                  </a:lnTo>
                  <a:lnTo>
                    <a:pt x="0" y="787908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5880353" y="5575553"/>
            <a:ext cx="3336290" cy="78803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488315" marR="34290" indent="-449580">
              <a:lnSpc>
                <a:spcPts val="2760"/>
              </a:lnSpc>
              <a:spcBef>
                <a:spcPts val="345"/>
              </a:spcBef>
            </a:pPr>
            <a:r>
              <a:rPr sz="2500" spc="-5" dirty="0">
                <a:latin typeface="Verdana"/>
                <a:cs typeface="Verdana"/>
              </a:rPr>
              <a:t>Усло</a:t>
            </a:r>
            <a:r>
              <a:rPr sz="2500" spc="-15" dirty="0">
                <a:latin typeface="Verdana"/>
                <a:cs typeface="Verdana"/>
              </a:rPr>
              <a:t>в</a:t>
            </a:r>
            <a:r>
              <a:rPr sz="2500" spc="-240" dirty="0">
                <a:latin typeface="Verdana"/>
                <a:cs typeface="Verdana"/>
              </a:rPr>
              <a:t>и</a:t>
            </a:r>
            <a:r>
              <a:rPr sz="2500" spc="-220" dirty="0">
                <a:latin typeface="Verdana"/>
                <a:cs typeface="Verdana"/>
              </a:rPr>
              <a:t>я</a:t>
            </a:r>
            <a:r>
              <a:rPr sz="2500" spc="-175" dirty="0">
                <a:latin typeface="Verdana"/>
                <a:cs typeface="Verdana"/>
              </a:rPr>
              <a:t> </a:t>
            </a:r>
            <a:r>
              <a:rPr sz="2500" spc="-45" dirty="0">
                <a:latin typeface="Verdana"/>
                <a:cs typeface="Verdana"/>
              </a:rPr>
              <a:t>про</a:t>
            </a:r>
            <a:r>
              <a:rPr sz="2500" spc="-55" dirty="0">
                <a:latin typeface="Verdana"/>
                <a:cs typeface="Verdana"/>
              </a:rPr>
              <a:t>в</a:t>
            </a:r>
            <a:r>
              <a:rPr sz="2500" spc="30" dirty="0">
                <a:latin typeface="Verdana"/>
                <a:cs typeface="Verdana"/>
              </a:rPr>
              <a:t>еде</a:t>
            </a:r>
            <a:r>
              <a:rPr sz="2500" spc="20" dirty="0">
                <a:latin typeface="Verdana"/>
                <a:cs typeface="Verdana"/>
              </a:rPr>
              <a:t>н</a:t>
            </a:r>
            <a:r>
              <a:rPr sz="2500" spc="-185" dirty="0">
                <a:latin typeface="Verdana"/>
                <a:cs typeface="Verdana"/>
              </a:rPr>
              <a:t>ия  </a:t>
            </a:r>
            <a:r>
              <a:rPr sz="2500" spc="30" dirty="0">
                <a:solidFill>
                  <a:srgbClr val="3BA7B6"/>
                </a:solidFill>
                <a:latin typeface="Verdana"/>
                <a:cs typeface="Verdana"/>
              </a:rPr>
              <a:t>экзамена</a:t>
            </a:r>
            <a:r>
              <a:rPr sz="2500" spc="30" dirty="0">
                <a:latin typeface="Verdana"/>
                <a:cs typeface="Verdana"/>
              </a:rPr>
              <a:t>/</a:t>
            </a:r>
            <a:r>
              <a:rPr sz="2500" spc="30" dirty="0">
                <a:solidFill>
                  <a:srgbClr val="857EBA"/>
                </a:solidFill>
                <a:latin typeface="Verdana"/>
                <a:cs typeface="Verdana"/>
              </a:rPr>
              <a:t>ГИА</a:t>
            </a:r>
            <a:endParaRPr sz="2500">
              <a:latin typeface="Verdana"/>
              <a:cs typeface="Verdana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9534397" y="5562853"/>
            <a:ext cx="3361690" cy="813435"/>
            <a:chOff x="9534397" y="5562853"/>
            <a:chExt cx="3361690" cy="813435"/>
          </a:xfrm>
        </p:grpSpPr>
        <p:sp>
          <p:nvSpPr>
            <p:cNvPr id="23" name="object 23"/>
            <p:cNvSpPr/>
            <p:nvPr/>
          </p:nvSpPr>
          <p:spPr>
            <a:xfrm>
              <a:off x="9547097" y="5575553"/>
              <a:ext cx="3336290" cy="788035"/>
            </a:xfrm>
            <a:custGeom>
              <a:avLst/>
              <a:gdLst/>
              <a:ahLst/>
              <a:cxnLst/>
              <a:rect l="l" t="t" r="r" b="b"/>
              <a:pathLst>
                <a:path w="3336290" h="788035">
                  <a:moveTo>
                    <a:pt x="3336036" y="0"/>
                  </a:moveTo>
                  <a:lnTo>
                    <a:pt x="0" y="0"/>
                  </a:lnTo>
                  <a:lnTo>
                    <a:pt x="0" y="787908"/>
                  </a:lnTo>
                  <a:lnTo>
                    <a:pt x="3336036" y="787908"/>
                  </a:lnTo>
                  <a:lnTo>
                    <a:pt x="3336036" y="0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9547097" y="5575553"/>
              <a:ext cx="3336290" cy="788035"/>
            </a:xfrm>
            <a:custGeom>
              <a:avLst/>
              <a:gdLst/>
              <a:ahLst/>
              <a:cxnLst/>
              <a:rect l="l" t="t" r="r" b="b"/>
              <a:pathLst>
                <a:path w="3336290" h="788035">
                  <a:moveTo>
                    <a:pt x="0" y="787908"/>
                  </a:moveTo>
                  <a:lnTo>
                    <a:pt x="3336036" y="787908"/>
                  </a:lnTo>
                  <a:lnTo>
                    <a:pt x="3336036" y="0"/>
                  </a:lnTo>
                  <a:lnTo>
                    <a:pt x="0" y="0"/>
                  </a:lnTo>
                  <a:lnTo>
                    <a:pt x="0" y="787908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9550145" y="5569966"/>
            <a:ext cx="3337560" cy="75692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042669" marR="561340" indent="-480059">
              <a:lnSpc>
                <a:spcPts val="2760"/>
              </a:lnSpc>
              <a:spcBef>
                <a:spcPts val="385"/>
              </a:spcBef>
            </a:pPr>
            <a:r>
              <a:rPr sz="2500" spc="105" dirty="0">
                <a:latin typeface="Verdana"/>
                <a:cs typeface="Verdana"/>
              </a:rPr>
              <a:t>Сп</a:t>
            </a:r>
            <a:r>
              <a:rPr sz="2500" spc="85" dirty="0">
                <a:latin typeface="Verdana"/>
                <a:cs typeface="Verdana"/>
              </a:rPr>
              <a:t>е</a:t>
            </a:r>
            <a:r>
              <a:rPr sz="2500" spc="-65" dirty="0">
                <a:latin typeface="Verdana"/>
                <a:cs typeface="Verdana"/>
              </a:rPr>
              <a:t>циальные  </a:t>
            </a:r>
            <a:r>
              <a:rPr sz="2500" spc="-105" dirty="0">
                <a:latin typeface="Verdana"/>
                <a:cs typeface="Verdana"/>
              </a:rPr>
              <a:t>условия</a:t>
            </a:r>
            <a:endParaRPr sz="2500">
              <a:latin typeface="Verdana"/>
              <a:cs typeface="Verdana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1426717" y="4980685"/>
            <a:ext cx="4454525" cy="2005330"/>
            <a:chOff x="1426717" y="4980685"/>
            <a:chExt cx="4454525" cy="2005330"/>
          </a:xfrm>
        </p:grpSpPr>
        <p:sp>
          <p:nvSpPr>
            <p:cNvPr id="27" name="object 27"/>
            <p:cNvSpPr/>
            <p:nvPr/>
          </p:nvSpPr>
          <p:spPr>
            <a:xfrm>
              <a:off x="1439417" y="4993385"/>
              <a:ext cx="4429125" cy="1979930"/>
            </a:xfrm>
            <a:custGeom>
              <a:avLst/>
              <a:gdLst/>
              <a:ahLst/>
              <a:cxnLst/>
              <a:rect l="l" t="t" r="r" b="b"/>
              <a:pathLst>
                <a:path w="4429125" h="1979929">
                  <a:moveTo>
                    <a:pt x="3615817" y="0"/>
                  </a:moveTo>
                  <a:lnTo>
                    <a:pt x="0" y="0"/>
                  </a:lnTo>
                  <a:lnTo>
                    <a:pt x="0" y="1979676"/>
                  </a:lnTo>
                  <a:lnTo>
                    <a:pt x="3615817" y="1979676"/>
                  </a:lnTo>
                  <a:lnTo>
                    <a:pt x="3615817" y="1237361"/>
                  </a:lnTo>
                  <a:lnTo>
                    <a:pt x="4188332" y="1237361"/>
                  </a:lnTo>
                  <a:lnTo>
                    <a:pt x="4188332" y="1484756"/>
                  </a:lnTo>
                  <a:lnTo>
                    <a:pt x="4428744" y="989838"/>
                  </a:lnTo>
                  <a:lnTo>
                    <a:pt x="4188332" y="494918"/>
                  </a:lnTo>
                  <a:lnTo>
                    <a:pt x="4188332" y="742314"/>
                  </a:lnTo>
                  <a:lnTo>
                    <a:pt x="3615817" y="742314"/>
                  </a:lnTo>
                  <a:lnTo>
                    <a:pt x="361581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439417" y="4993385"/>
              <a:ext cx="4429125" cy="1979930"/>
            </a:xfrm>
            <a:custGeom>
              <a:avLst/>
              <a:gdLst/>
              <a:ahLst/>
              <a:cxnLst/>
              <a:rect l="l" t="t" r="r" b="b"/>
              <a:pathLst>
                <a:path w="4429125" h="1979929">
                  <a:moveTo>
                    <a:pt x="0" y="0"/>
                  </a:moveTo>
                  <a:lnTo>
                    <a:pt x="3615817" y="0"/>
                  </a:lnTo>
                  <a:lnTo>
                    <a:pt x="3615817" y="742314"/>
                  </a:lnTo>
                  <a:lnTo>
                    <a:pt x="4188332" y="742314"/>
                  </a:lnTo>
                  <a:lnTo>
                    <a:pt x="4188332" y="494918"/>
                  </a:lnTo>
                  <a:lnTo>
                    <a:pt x="4428744" y="989838"/>
                  </a:lnTo>
                  <a:lnTo>
                    <a:pt x="4188332" y="1484756"/>
                  </a:lnTo>
                  <a:lnTo>
                    <a:pt x="4188332" y="1237361"/>
                  </a:lnTo>
                  <a:lnTo>
                    <a:pt x="3615817" y="1237361"/>
                  </a:lnTo>
                  <a:lnTo>
                    <a:pt x="3615817" y="1979676"/>
                  </a:lnTo>
                  <a:lnTo>
                    <a:pt x="0" y="1979676"/>
                  </a:lnTo>
                  <a:lnTo>
                    <a:pt x="0" y="0"/>
                  </a:lnTo>
                  <a:close/>
                </a:path>
              </a:pathLst>
            </a:custGeom>
            <a:ln w="253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1518285" y="5125668"/>
            <a:ext cx="3363595" cy="1701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200" b="1" spc="-95" dirty="0">
                <a:latin typeface="Tahoma"/>
                <a:cs typeface="Tahoma"/>
              </a:rPr>
              <a:t>ОВЗ,</a:t>
            </a:r>
            <a:r>
              <a:rPr sz="2200" b="1" spc="-65" dirty="0">
                <a:latin typeface="Tahoma"/>
                <a:cs typeface="Tahoma"/>
              </a:rPr>
              <a:t> </a:t>
            </a:r>
            <a:r>
              <a:rPr sz="2200" b="1" spc="5" dirty="0">
                <a:solidFill>
                  <a:srgbClr val="F65E09"/>
                </a:solidFill>
                <a:latin typeface="Tahoma"/>
                <a:cs typeface="Tahoma"/>
              </a:rPr>
              <a:t>на</a:t>
            </a:r>
            <a:r>
              <a:rPr sz="2200" b="1" spc="-50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200" b="1" spc="-60" dirty="0">
                <a:solidFill>
                  <a:srgbClr val="F65E09"/>
                </a:solidFill>
                <a:latin typeface="Tahoma"/>
                <a:cs typeface="Tahoma"/>
              </a:rPr>
              <a:t>дому</a:t>
            </a:r>
            <a:r>
              <a:rPr sz="2200" spc="-60" dirty="0">
                <a:latin typeface="Verdana"/>
                <a:cs typeface="Verdana"/>
              </a:rPr>
              <a:t>:</a:t>
            </a:r>
            <a:endParaRPr sz="2200">
              <a:latin typeface="Verdana"/>
              <a:cs typeface="Verdana"/>
            </a:endParaRPr>
          </a:p>
          <a:p>
            <a:pPr marL="299085">
              <a:lnSpc>
                <a:spcPct val="100000"/>
              </a:lnSpc>
              <a:spcBef>
                <a:spcPts val="5"/>
              </a:spcBef>
            </a:pPr>
            <a:r>
              <a:rPr sz="2200" spc="100" dirty="0">
                <a:latin typeface="Verdana"/>
                <a:cs typeface="Verdana"/>
              </a:rPr>
              <a:t>реко</a:t>
            </a:r>
            <a:r>
              <a:rPr sz="2200" spc="125" dirty="0">
                <a:latin typeface="Verdana"/>
                <a:cs typeface="Verdana"/>
              </a:rPr>
              <a:t>м</a:t>
            </a:r>
            <a:r>
              <a:rPr sz="2200" spc="35" dirty="0">
                <a:latin typeface="Verdana"/>
                <a:cs typeface="Verdana"/>
              </a:rPr>
              <a:t>енда</a:t>
            </a:r>
            <a:r>
              <a:rPr sz="2200" spc="25" dirty="0">
                <a:latin typeface="Verdana"/>
                <a:cs typeface="Verdana"/>
              </a:rPr>
              <a:t>ц</a:t>
            </a:r>
            <a:r>
              <a:rPr sz="2200" spc="-65" dirty="0">
                <a:latin typeface="Verdana"/>
                <a:cs typeface="Verdana"/>
              </a:rPr>
              <a:t>и</a:t>
            </a:r>
            <a:r>
              <a:rPr sz="2200" spc="-60" dirty="0">
                <a:latin typeface="Verdana"/>
                <a:cs typeface="Verdana"/>
              </a:rPr>
              <a:t>и</a:t>
            </a:r>
            <a:r>
              <a:rPr sz="2200" spc="-170" dirty="0">
                <a:latin typeface="Verdana"/>
                <a:cs typeface="Verdana"/>
              </a:rPr>
              <a:t> </a:t>
            </a:r>
            <a:r>
              <a:rPr sz="2200" spc="-100" dirty="0">
                <a:latin typeface="Verdana"/>
                <a:cs typeface="Verdana"/>
              </a:rPr>
              <a:t>ПМПК</a:t>
            </a:r>
            <a:endParaRPr sz="2200">
              <a:latin typeface="Verdana"/>
              <a:cs typeface="Verdana"/>
            </a:endParaRPr>
          </a:p>
          <a:p>
            <a:pPr marL="299085" marR="99123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200" b="1" spc="-75" dirty="0">
                <a:latin typeface="Tahoma"/>
                <a:cs typeface="Tahoma"/>
              </a:rPr>
              <a:t>инв</a:t>
            </a:r>
            <a:r>
              <a:rPr sz="2200" b="1" spc="-60" dirty="0">
                <a:latin typeface="Tahoma"/>
                <a:cs typeface="Tahoma"/>
              </a:rPr>
              <a:t>а</a:t>
            </a:r>
            <a:r>
              <a:rPr sz="2200" b="1" spc="-40" dirty="0">
                <a:latin typeface="Tahoma"/>
                <a:cs typeface="Tahoma"/>
              </a:rPr>
              <a:t>лидност</a:t>
            </a:r>
            <a:r>
              <a:rPr sz="2200" b="1" spc="-20" dirty="0">
                <a:latin typeface="Tahoma"/>
                <a:cs typeface="Tahoma"/>
              </a:rPr>
              <a:t>ь</a:t>
            </a:r>
            <a:r>
              <a:rPr sz="2200" spc="-335" dirty="0">
                <a:latin typeface="Verdana"/>
                <a:cs typeface="Verdana"/>
              </a:rPr>
              <a:t>:  </a:t>
            </a:r>
            <a:r>
              <a:rPr sz="2200" spc="15" dirty="0">
                <a:latin typeface="Verdana"/>
                <a:cs typeface="Verdana"/>
              </a:rPr>
              <a:t>справка </a:t>
            </a:r>
            <a:r>
              <a:rPr sz="2200" spc="110" dirty="0">
                <a:latin typeface="Verdana"/>
                <a:cs typeface="Verdana"/>
              </a:rPr>
              <a:t>об </a:t>
            </a:r>
            <a:r>
              <a:rPr sz="2200" spc="114" dirty="0">
                <a:latin typeface="Verdana"/>
                <a:cs typeface="Verdana"/>
              </a:rPr>
              <a:t> </a:t>
            </a:r>
            <a:r>
              <a:rPr sz="2200" spc="-50" dirty="0">
                <a:latin typeface="Verdana"/>
                <a:cs typeface="Verdana"/>
              </a:rPr>
              <a:t>инвалидности</a:t>
            </a:r>
            <a:endParaRPr sz="2200">
              <a:latin typeface="Verdana"/>
              <a:cs typeface="Verdana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12865861" y="4904485"/>
            <a:ext cx="4454525" cy="2005330"/>
            <a:chOff x="12865861" y="4904485"/>
            <a:chExt cx="4454525" cy="2005330"/>
          </a:xfrm>
        </p:grpSpPr>
        <p:sp>
          <p:nvSpPr>
            <p:cNvPr id="31" name="object 31"/>
            <p:cNvSpPr/>
            <p:nvPr/>
          </p:nvSpPr>
          <p:spPr>
            <a:xfrm>
              <a:off x="12878561" y="4917185"/>
              <a:ext cx="4429125" cy="1979930"/>
            </a:xfrm>
            <a:custGeom>
              <a:avLst/>
              <a:gdLst/>
              <a:ahLst/>
              <a:cxnLst/>
              <a:rect l="l" t="t" r="r" b="b"/>
              <a:pathLst>
                <a:path w="4429125" h="1979929">
                  <a:moveTo>
                    <a:pt x="4428744" y="0"/>
                  </a:moveTo>
                  <a:lnTo>
                    <a:pt x="812926" y="0"/>
                  </a:lnTo>
                  <a:lnTo>
                    <a:pt x="812926" y="742314"/>
                  </a:lnTo>
                  <a:lnTo>
                    <a:pt x="240411" y="742314"/>
                  </a:lnTo>
                  <a:lnTo>
                    <a:pt x="240411" y="494918"/>
                  </a:lnTo>
                  <a:lnTo>
                    <a:pt x="0" y="989838"/>
                  </a:lnTo>
                  <a:lnTo>
                    <a:pt x="240411" y="1484756"/>
                  </a:lnTo>
                  <a:lnTo>
                    <a:pt x="240411" y="1237361"/>
                  </a:lnTo>
                  <a:lnTo>
                    <a:pt x="812926" y="1237361"/>
                  </a:lnTo>
                  <a:lnTo>
                    <a:pt x="812926" y="1979676"/>
                  </a:lnTo>
                  <a:lnTo>
                    <a:pt x="4428744" y="1979676"/>
                  </a:lnTo>
                  <a:lnTo>
                    <a:pt x="442874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2878561" y="4917185"/>
              <a:ext cx="4429125" cy="1979930"/>
            </a:xfrm>
            <a:custGeom>
              <a:avLst/>
              <a:gdLst/>
              <a:ahLst/>
              <a:cxnLst/>
              <a:rect l="l" t="t" r="r" b="b"/>
              <a:pathLst>
                <a:path w="4429125" h="1979929">
                  <a:moveTo>
                    <a:pt x="4428744" y="0"/>
                  </a:moveTo>
                  <a:lnTo>
                    <a:pt x="812926" y="0"/>
                  </a:lnTo>
                  <a:lnTo>
                    <a:pt x="812926" y="742314"/>
                  </a:lnTo>
                  <a:lnTo>
                    <a:pt x="240411" y="742314"/>
                  </a:lnTo>
                  <a:lnTo>
                    <a:pt x="240411" y="494918"/>
                  </a:lnTo>
                  <a:lnTo>
                    <a:pt x="0" y="989838"/>
                  </a:lnTo>
                  <a:lnTo>
                    <a:pt x="240411" y="1484756"/>
                  </a:lnTo>
                  <a:lnTo>
                    <a:pt x="240411" y="1237361"/>
                  </a:lnTo>
                  <a:lnTo>
                    <a:pt x="812926" y="1237361"/>
                  </a:lnTo>
                  <a:lnTo>
                    <a:pt x="812926" y="1979676"/>
                  </a:lnTo>
                  <a:lnTo>
                    <a:pt x="4428744" y="1979676"/>
                  </a:lnTo>
                  <a:lnTo>
                    <a:pt x="4428744" y="0"/>
                  </a:lnTo>
                  <a:close/>
                </a:path>
              </a:pathLst>
            </a:custGeom>
            <a:ln w="253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13770356" y="5125669"/>
            <a:ext cx="3345815" cy="1550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000" b="1" spc="-85" dirty="0">
                <a:latin typeface="Tahoma"/>
                <a:cs typeface="Tahoma"/>
              </a:rPr>
              <a:t>ОВЗ,</a:t>
            </a:r>
            <a:r>
              <a:rPr sz="2000" b="1" spc="-65" dirty="0">
                <a:latin typeface="Tahoma"/>
                <a:cs typeface="Tahoma"/>
              </a:rPr>
              <a:t> </a:t>
            </a:r>
            <a:r>
              <a:rPr sz="2000" b="1" spc="10" dirty="0">
                <a:latin typeface="Tahoma"/>
                <a:cs typeface="Tahoma"/>
              </a:rPr>
              <a:t>на</a:t>
            </a:r>
            <a:r>
              <a:rPr sz="2000" b="1" spc="-60" dirty="0">
                <a:latin typeface="Tahoma"/>
                <a:cs typeface="Tahoma"/>
              </a:rPr>
              <a:t> </a:t>
            </a:r>
            <a:r>
              <a:rPr sz="2000" b="1" spc="-45" dirty="0">
                <a:latin typeface="Tahoma"/>
                <a:cs typeface="Tahoma"/>
              </a:rPr>
              <a:t>дому</a:t>
            </a:r>
            <a:r>
              <a:rPr sz="2000" spc="-45" dirty="0">
                <a:latin typeface="Verdana"/>
                <a:cs typeface="Verdana"/>
              </a:rPr>
              <a:t>:</a:t>
            </a:r>
            <a:endParaRPr sz="2000">
              <a:latin typeface="Verdana"/>
              <a:cs typeface="Verdana"/>
            </a:endParaRPr>
          </a:p>
          <a:p>
            <a:pPr marL="299085">
              <a:lnSpc>
                <a:spcPct val="100000"/>
              </a:lnSpc>
            </a:pPr>
            <a:r>
              <a:rPr sz="2000" spc="110" dirty="0">
                <a:latin typeface="Verdana"/>
                <a:cs typeface="Verdana"/>
              </a:rPr>
              <a:t>ре</a:t>
            </a:r>
            <a:r>
              <a:rPr sz="2000" spc="60" dirty="0">
                <a:latin typeface="Verdana"/>
                <a:cs typeface="Verdana"/>
              </a:rPr>
              <a:t>комен</a:t>
            </a:r>
            <a:r>
              <a:rPr sz="2000" spc="10" dirty="0">
                <a:latin typeface="Verdana"/>
                <a:cs typeface="Verdana"/>
              </a:rPr>
              <a:t>дации</a:t>
            </a:r>
            <a:r>
              <a:rPr sz="2000" spc="-190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П</a:t>
            </a:r>
            <a:r>
              <a:rPr sz="2000" dirty="0">
                <a:latin typeface="Verdana"/>
                <a:cs typeface="Verdana"/>
              </a:rPr>
              <a:t>М</a:t>
            </a:r>
            <a:r>
              <a:rPr sz="2000" spc="-175" dirty="0">
                <a:latin typeface="Verdana"/>
                <a:cs typeface="Verdana"/>
              </a:rPr>
              <a:t>ПК</a:t>
            </a:r>
            <a:endParaRPr sz="2000">
              <a:latin typeface="Verdana"/>
              <a:cs typeface="Verdana"/>
            </a:endParaRPr>
          </a:p>
          <a:p>
            <a:pPr marL="299085" marR="5080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2000" b="1" spc="-125" dirty="0">
                <a:latin typeface="Tahoma"/>
                <a:cs typeface="Tahoma"/>
              </a:rPr>
              <a:t>ин</a:t>
            </a:r>
            <a:r>
              <a:rPr sz="2000" b="1" spc="-120" dirty="0">
                <a:latin typeface="Tahoma"/>
                <a:cs typeface="Tahoma"/>
              </a:rPr>
              <a:t>в</a:t>
            </a:r>
            <a:r>
              <a:rPr sz="2000" b="1" spc="-20" dirty="0">
                <a:latin typeface="Tahoma"/>
                <a:cs typeface="Tahoma"/>
              </a:rPr>
              <a:t>алидност</a:t>
            </a:r>
            <a:r>
              <a:rPr sz="2000" b="1" spc="-25" dirty="0">
                <a:latin typeface="Tahoma"/>
                <a:cs typeface="Tahoma"/>
              </a:rPr>
              <a:t>ь</a:t>
            </a:r>
            <a:r>
              <a:rPr sz="2000" spc="-355" dirty="0">
                <a:latin typeface="Verdana"/>
                <a:cs typeface="Verdana"/>
              </a:rPr>
              <a:t>: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20" dirty="0">
                <a:latin typeface="Verdana"/>
                <a:cs typeface="Verdana"/>
              </a:rPr>
              <a:t>справка  </a:t>
            </a:r>
            <a:r>
              <a:rPr sz="2000" spc="105" dirty="0">
                <a:latin typeface="Verdana"/>
                <a:cs typeface="Verdana"/>
              </a:rPr>
              <a:t>об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45" dirty="0">
                <a:latin typeface="Verdana"/>
                <a:cs typeface="Verdana"/>
              </a:rPr>
              <a:t>инвалидност</a:t>
            </a:r>
            <a:r>
              <a:rPr sz="2000" spc="-40" dirty="0">
                <a:latin typeface="Verdana"/>
                <a:cs typeface="Verdana"/>
              </a:rPr>
              <a:t>и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425" dirty="0">
                <a:latin typeface="Verdana"/>
                <a:cs typeface="Verdana"/>
              </a:rPr>
              <a:t>+</a:t>
            </a:r>
            <a:endParaRPr sz="2000">
              <a:latin typeface="Verdana"/>
              <a:cs typeface="Verdana"/>
            </a:endParaRPr>
          </a:p>
          <a:p>
            <a:pPr marL="299085">
              <a:lnSpc>
                <a:spcPct val="100000"/>
              </a:lnSpc>
            </a:pPr>
            <a:r>
              <a:rPr sz="2000" spc="110" dirty="0">
                <a:latin typeface="Verdana"/>
                <a:cs typeface="Verdana"/>
              </a:rPr>
              <a:t>ре</a:t>
            </a:r>
            <a:r>
              <a:rPr sz="2000" spc="60" dirty="0">
                <a:latin typeface="Verdana"/>
                <a:cs typeface="Verdana"/>
              </a:rPr>
              <a:t>комен</a:t>
            </a:r>
            <a:r>
              <a:rPr sz="2000" spc="10" dirty="0">
                <a:latin typeface="Verdana"/>
                <a:cs typeface="Verdana"/>
              </a:rPr>
              <a:t>дации</a:t>
            </a:r>
            <a:r>
              <a:rPr sz="2000" spc="-190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П</a:t>
            </a:r>
            <a:r>
              <a:rPr sz="2000" dirty="0">
                <a:latin typeface="Verdana"/>
                <a:cs typeface="Verdana"/>
              </a:rPr>
              <a:t>М</a:t>
            </a:r>
            <a:r>
              <a:rPr sz="2000" spc="-175" dirty="0">
                <a:latin typeface="Verdana"/>
                <a:cs typeface="Verdana"/>
              </a:rPr>
              <a:t>ПК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550145" y="6363461"/>
            <a:ext cx="3337560" cy="1143000"/>
          </a:xfrm>
          <a:prstGeom prst="rect">
            <a:avLst/>
          </a:prstGeom>
          <a:ln w="25400">
            <a:solidFill>
              <a:srgbClr val="003876"/>
            </a:solidFill>
          </a:ln>
        </p:spPr>
        <p:txBody>
          <a:bodyPr vert="horz" wrap="square" lIns="0" tIns="1714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35"/>
              </a:spcBef>
            </a:pPr>
            <a:r>
              <a:rPr sz="2400" b="1" spc="-254" dirty="0">
                <a:solidFill>
                  <a:srgbClr val="003876"/>
                </a:solidFill>
                <a:latin typeface="Tahoma"/>
                <a:cs typeface="Tahoma"/>
              </a:rPr>
              <a:t>В</a:t>
            </a:r>
            <a:r>
              <a:rPr sz="2400" b="1" spc="-3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15" dirty="0">
                <a:solidFill>
                  <a:srgbClr val="003876"/>
                </a:solidFill>
                <a:latin typeface="Tahoma"/>
                <a:cs typeface="Tahoma"/>
              </a:rPr>
              <a:t>соответствии</a:t>
            </a:r>
            <a:endParaRPr sz="2400">
              <a:latin typeface="Tahoma"/>
              <a:cs typeface="Tahoma"/>
            </a:endParaRPr>
          </a:p>
          <a:p>
            <a:pPr marL="158115" marR="151765" algn="ctr">
              <a:lnSpc>
                <a:spcPct val="100000"/>
              </a:lnSpc>
            </a:pPr>
            <a:r>
              <a:rPr sz="2400" b="1" spc="270" dirty="0">
                <a:solidFill>
                  <a:srgbClr val="003876"/>
                </a:solidFill>
                <a:latin typeface="Tahoma"/>
                <a:cs typeface="Tahoma"/>
              </a:rPr>
              <a:t>с</a:t>
            </a:r>
            <a:r>
              <a:rPr sz="2400" b="1" spc="-114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10" dirty="0">
                <a:solidFill>
                  <a:srgbClr val="003876"/>
                </a:solidFill>
                <a:latin typeface="Tahoma"/>
                <a:cs typeface="Tahoma"/>
              </a:rPr>
              <a:t>рекомендациями </a:t>
            </a:r>
            <a:r>
              <a:rPr sz="2400" b="1" spc="-69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150" dirty="0">
                <a:solidFill>
                  <a:srgbClr val="003876"/>
                </a:solidFill>
                <a:latin typeface="Tahoma"/>
                <a:cs typeface="Tahoma"/>
              </a:rPr>
              <a:t>ПМПК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957577" y="8268461"/>
            <a:ext cx="13487400" cy="1431290"/>
          </a:xfrm>
          <a:custGeom>
            <a:avLst/>
            <a:gdLst/>
            <a:ahLst/>
            <a:cxnLst/>
            <a:rect l="l" t="t" r="r" b="b"/>
            <a:pathLst>
              <a:path w="13487400" h="1431290">
                <a:moveTo>
                  <a:pt x="0" y="1431036"/>
                </a:moveTo>
                <a:lnTo>
                  <a:pt x="13487400" y="1431036"/>
                </a:lnTo>
                <a:lnTo>
                  <a:pt x="13487400" y="0"/>
                </a:lnTo>
                <a:lnTo>
                  <a:pt x="0" y="0"/>
                </a:lnTo>
                <a:lnTo>
                  <a:pt x="0" y="1431036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2035301" y="8355838"/>
            <a:ext cx="4855845" cy="1245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spc="-90" dirty="0">
                <a:latin typeface="Verdana"/>
                <a:cs typeface="Verdana"/>
              </a:rPr>
              <a:t>техн</a:t>
            </a:r>
            <a:r>
              <a:rPr sz="2000" spc="-95" dirty="0">
                <a:latin typeface="Verdana"/>
                <a:cs typeface="Verdana"/>
              </a:rPr>
              <a:t>и</a:t>
            </a:r>
            <a:r>
              <a:rPr sz="2000" spc="-50" dirty="0">
                <a:latin typeface="Verdana"/>
                <a:cs typeface="Verdana"/>
              </a:rPr>
              <a:t>ческая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125" dirty="0">
                <a:latin typeface="Verdana"/>
                <a:cs typeface="Verdana"/>
              </a:rPr>
              <a:t>помо</a:t>
            </a:r>
            <a:r>
              <a:rPr sz="2000" spc="175" dirty="0">
                <a:latin typeface="Verdana"/>
                <a:cs typeface="Verdana"/>
              </a:rPr>
              <a:t>щ</a:t>
            </a:r>
            <a:r>
              <a:rPr sz="2000" spc="-200" dirty="0">
                <a:latin typeface="Verdana"/>
                <a:cs typeface="Verdana"/>
              </a:rPr>
              <a:t>ь</a:t>
            </a:r>
            <a:endParaRPr sz="2000">
              <a:latin typeface="Verdana"/>
              <a:cs typeface="Verdana"/>
            </a:endParaRPr>
          </a:p>
          <a:p>
            <a:pPr marL="355600" marR="1236345" indent="-3429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spc="125" dirty="0">
                <a:latin typeface="Verdana"/>
                <a:cs typeface="Verdana"/>
              </a:rPr>
              <a:t>помо</a:t>
            </a:r>
            <a:r>
              <a:rPr sz="2000" spc="175" dirty="0">
                <a:latin typeface="Verdana"/>
                <a:cs typeface="Verdana"/>
              </a:rPr>
              <a:t>щ</a:t>
            </a:r>
            <a:r>
              <a:rPr sz="2000" spc="-200" dirty="0">
                <a:latin typeface="Verdana"/>
                <a:cs typeface="Verdana"/>
              </a:rPr>
              <a:t>ь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-254" dirty="0">
                <a:latin typeface="Verdana"/>
                <a:cs typeface="Verdana"/>
              </a:rPr>
              <a:t>в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60" dirty="0">
                <a:latin typeface="Verdana"/>
                <a:cs typeface="Verdana"/>
              </a:rPr>
              <a:t>пер</a:t>
            </a:r>
            <a:r>
              <a:rPr sz="2000" spc="65" dirty="0">
                <a:latin typeface="Verdana"/>
                <a:cs typeface="Verdana"/>
              </a:rPr>
              <a:t>е</a:t>
            </a:r>
            <a:r>
              <a:rPr sz="2000" spc="-50" dirty="0">
                <a:latin typeface="Verdana"/>
                <a:cs typeface="Verdana"/>
              </a:rPr>
              <a:t>движении  и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b="1" dirty="0">
                <a:solidFill>
                  <a:srgbClr val="F65E09"/>
                </a:solidFill>
                <a:latin typeface="Tahoma"/>
                <a:cs typeface="Tahoma"/>
              </a:rPr>
              <a:t>ориен</a:t>
            </a:r>
            <a:r>
              <a:rPr sz="2000" b="1" spc="-5" dirty="0">
                <a:solidFill>
                  <a:srgbClr val="F65E09"/>
                </a:solidFill>
                <a:latin typeface="Tahoma"/>
                <a:cs typeface="Tahoma"/>
              </a:rPr>
              <a:t>т</a:t>
            </a:r>
            <a:r>
              <a:rPr sz="2000" b="1" spc="-40" dirty="0">
                <a:solidFill>
                  <a:srgbClr val="F65E09"/>
                </a:solidFill>
                <a:latin typeface="Tahoma"/>
                <a:cs typeface="Tahoma"/>
              </a:rPr>
              <a:t>иро</a:t>
            </a:r>
            <a:r>
              <a:rPr sz="2000" b="1" spc="-45" dirty="0">
                <a:solidFill>
                  <a:srgbClr val="F65E09"/>
                </a:solidFill>
                <a:latin typeface="Tahoma"/>
                <a:cs typeface="Tahoma"/>
              </a:rPr>
              <a:t>в</a:t>
            </a:r>
            <a:r>
              <a:rPr sz="2000" b="1" spc="-30" dirty="0">
                <a:solidFill>
                  <a:srgbClr val="F65E09"/>
                </a:solidFill>
                <a:latin typeface="Tahoma"/>
                <a:cs typeface="Tahoma"/>
              </a:rPr>
              <a:t>ан</a:t>
            </a:r>
            <a:r>
              <a:rPr sz="2000" b="1" spc="-35" dirty="0">
                <a:solidFill>
                  <a:srgbClr val="F65E09"/>
                </a:solidFill>
                <a:latin typeface="Tahoma"/>
                <a:cs typeface="Tahoma"/>
              </a:rPr>
              <a:t>и</a:t>
            </a:r>
            <a:r>
              <a:rPr sz="2000" b="1" spc="-105" dirty="0">
                <a:solidFill>
                  <a:srgbClr val="F65E09"/>
                </a:solidFill>
                <a:latin typeface="Tahoma"/>
                <a:cs typeface="Tahoma"/>
              </a:rPr>
              <a:t>и</a:t>
            </a:r>
            <a:r>
              <a:rPr sz="2000" b="1" spc="-35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000" spc="-254" dirty="0">
                <a:latin typeface="Verdana"/>
                <a:cs typeface="Verdana"/>
              </a:rPr>
              <a:t>в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140" dirty="0">
                <a:latin typeface="Verdana"/>
                <a:cs typeface="Verdana"/>
              </a:rPr>
              <a:t>П</a:t>
            </a:r>
            <a:r>
              <a:rPr sz="2000" spc="-145" dirty="0">
                <a:latin typeface="Verdana"/>
                <a:cs typeface="Verdana"/>
              </a:rPr>
              <a:t>П</a:t>
            </a:r>
            <a:r>
              <a:rPr sz="2000" spc="225" dirty="0">
                <a:latin typeface="Verdana"/>
                <a:cs typeface="Verdana"/>
              </a:rPr>
              <a:t>Э</a:t>
            </a:r>
            <a:endParaRPr sz="20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spc="5" dirty="0">
                <a:latin typeface="Verdana"/>
                <a:cs typeface="Verdana"/>
              </a:rPr>
              <a:t>п</a:t>
            </a:r>
            <a:r>
              <a:rPr sz="2000" dirty="0">
                <a:latin typeface="Verdana"/>
                <a:cs typeface="Verdana"/>
              </a:rPr>
              <a:t>о</a:t>
            </a:r>
            <a:r>
              <a:rPr sz="2000" spc="204" dirty="0">
                <a:latin typeface="Verdana"/>
                <a:cs typeface="Verdana"/>
              </a:rPr>
              <a:t>мо</a:t>
            </a:r>
            <a:r>
              <a:rPr sz="2000" spc="275" dirty="0">
                <a:latin typeface="Verdana"/>
                <a:cs typeface="Verdana"/>
              </a:rPr>
              <a:t>щ</a:t>
            </a:r>
            <a:r>
              <a:rPr sz="2000" spc="-200" dirty="0">
                <a:latin typeface="Verdana"/>
                <a:cs typeface="Verdana"/>
              </a:rPr>
              <a:t>ь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-254" dirty="0">
                <a:latin typeface="Verdana"/>
                <a:cs typeface="Verdana"/>
              </a:rPr>
              <a:t>в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-105" dirty="0">
                <a:latin typeface="Verdana"/>
                <a:cs typeface="Verdana"/>
              </a:rPr>
              <a:t>занятии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120" dirty="0">
                <a:latin typeface="Verdana"/>
                <a:cs typeface="Verdana"/>
              </a:rPr>
              <a:t>раб</a:t>
            </a:r>
            <a:r>
              <a:rPr sz="2000" spc="114" dirty="0">
                <a:latin typeface="Verdana"/>
                <a:cs typeface="Verdana"/>
              </a:rPr>
              <a:t>о</a:t>
            </a:r>
            <a:r>
              <a:rPr sz="2000" spc="-305" dirty="0">
                <a:latin typeface="Verdana"/>
                <a:cs typeface="Verdana"/>
              </a:rPr>
              <a:t>ч</a:t>
            </a:r>
            <a:r>
              <a:rPr sz="2000" spc="-5" dirty="0">
                <a:latin typeface="Verdana"/>
                <a:cs typeface="Verdana"/>
              </a:rPr>
              <a:t>его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130" dirty="0">
                <a:latin typeface="Verdana"/>
                <a:cs typeface="Verdana"/>
              </a:rPr>
              <a:t>места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688069" y="8355838"/>
            <a:ext cx="5626100" cy="1247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spc="125" dirty="0">
                <a:latin typeface="Verdana"/>
                <a:cs typeface="Verdana"/>
              </a:rPr>
              <a:t>помо</a:t>
            </a:r>
            <a:r>
              <a:rPr sz="2000" spc="175" dirty="0">
                <a:latin typeface="Verdana"/>
                <a:cs typeface="Verdana"/>
              </a:rPr>
              <a:t>щ</a:t>
            </a:r>
            <a:r>
              <a:rPr sz="2000" spc="-200" dirty="0">
                <a:latin typeface="Verdana"/>
                <a:cs typeface="Verdana"/>
              </a:rPr>
              <a:t>ь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-254" dirty="0">
                <a:latin typeface="Verdana"/>
                <a:cs typeface="Verdana"/>
              </a:rPr>
              <a:t>в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305" dirty="0">
                <a:latin typeface="Verdana"/>
                <a:cs typeface="Verdana"/>
              </a:rPr>
              <a:t>ч</a:t>
            </a:r>
            <a:r>
              <a:rPr sz="2000" spc="-60" dirty="0">
                <a:latin typeface="Verdana"/>
                <a:cs typeface="Verdana"/>
              </a:rPr>
              <a:t>те</a:t>
            </a:r>
            <a:r>
              <a:rPr sz="2000" spc="-65" dirty="0">
                <a:latin typeface="Verdana"/>
                <a:cs typeface="Verdana"/>
              </a:rPr>
              <a:t>н</a:t>
            </a:r>
            <a:r>
              <a:rPr sz="2000" spc="-55" dirty="0">
                <a:latin typeface="Verdana"/>
                <a:cs typeface="Verdana"/>
              </a:rPr>
              <a:t>и</a:t>
            </a:r>
            <a:r>
              <a:rPr sz="2000" spc="-50" dirty="0">
                <a:latin typeface="Verdana"/>
                <a:cs typeface="Verdana"/>
              </a:rPr>
              <a:t>и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заданий</a:t>
            </a:r>
            <a:endParaRPr sz="2000">
              <a:latin typeface="Verdana"/>
              <a:cs typeface="Verdana"/>
            </a:endParaRPr>
          </a:p>
          <a:p>
            <a:pPr marL="355600" marR="5080" indent="-342900">
              <a:lnSpc>
                <a:spcPct val="100000"/>
              </a:lnSpc>
              <a:spcBef>
                <a:spcPts val="1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spc="-5" dirty="0">
                <a:solidFill>
                  <a:srgbClr val="F65E09"/>
                </a:solidFill>
                <a:latin typeface="Tahoma"/>
                <a:cs typeface="Tahoma"/>
              </a:rPr>
              <a:t>помощ</a:t>
            </a:r>
            <a:r>
              <a:rPr sz="2000" b="1" dirty="0">
                <a:solidFill>
                  <a:srgbClr val="F65E09"/>
                </a:solidFill>
                <a:latin typeface="Tahoma"/>
                <a:cs typeface="Tahoma"/>
              </a:rPr>
              <a:t>ь</a:t>
            </a:r>
            <a:r>
              <a:rPr sz="2000" b="1" spc="-60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000" b="1" spc="-145" dirty="0">
                <a:solidFill>
                  <a:srgbClr val="F65E09"/>
                </a:solidFill>
                <a:latin typeface="Tahoma"/>
                <a:cs typeface="Tahoma"/>
              </a:rPr>
              <a:t>в</a:t>
            </a:r>
            <a:r>
              <a:rPr sz="2000" b="1" spc="-20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000" b="1" spc="-45" dirty="0">
                <a:solidFill>
                  <a:srgbClr val="F65E09"/>
                </a:solidFill>
                <a:latin typeface="Tahoma"/>
                <a:cs typeface="Tahoma"/>
              </a:rPr>
              <a:t>за</a:t>
            </a:r>
            <a:r>
              <a:rPr sz="2000" b="1" spc="-55" dirty="0">
                <a:solidFill>
                  <a:srgbClr val="F65E09"/>
                </a:solidFill>
                <a:latin typeface="Tahoma"/>
                <a:cs typeface="Tahoma"/>
              </a:rPr>
              <a:t>п</a:t>
            </a:r>
            <a:r>
              <a:rPr sz="2000" b="1" spc="-75" dirty="0">
                <a:solidFill>
                  <a:srgbClr val="F65E09"/>
                </a:solidFill>
                <a:latin typeface="Tahoma"/>
                <a:cs typeface="Tahoma"/>
              </a:rPr>
              <a:t>олнени</a:t>
            </a:r>
            <a:r>
              <a:rPr sz="2000" b="1" spc="-70" dirty="0">
                <a:solidFill>
                  <a:srgbClr val="F65E09"/>
                </a:solidFill>
                <a:latin typeface="Tahoma"/>
                <a:cs typeface="Tahoma"/>
              </a:rPr>
              <a:t>и</a:t>
            </a:r>
            <a:r>
              <a:rPr sz="2000" b="1" spc="-55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000" b="1" spc="20" dirty="0">
                <a:solidFill>
                  <a:srgbClr val="F65E09"/>
                </a:solidFill>
                <a:latin typeface="Tahoma"/>
                <a:cs typeface="Tahoma"/>
              </a:rPr>
              <a:t>регист</a:t>
            </a:r>
            <a:r>
              <a:rPr sz="2000" b="1" spc="15" dirty="0">
                <a:solidFill>
                  <a:srgbClr val="F65E09"/>
                </a:solidFill>
                <a:latin typeface="Tahoma"/>
                <a:cs typeface="Tahoma"/>
              </a:rPr>
              <a:t>р</a:t>
            </a:r>
            <a:r>
              <a:rPr sz="2000" b="1" spc="-40" dirty="0">
                <a:solidFill>
                  <a:srgbClr val="F65E09"/>
                </a:solidFill>
                <a:latin typeface="Tahoma"/>
                <a:cs typeface="Tahoma"/>
              </a:rPr>
              <a:t>ационн</a:t>
            </a:r>
            <a:r>
              <a:rPr sz="2000" b="1" spc="-55" dirty="0">
                <a:solidFill>
                  <a:srgbClr val="F65E09"/>
                </a:solidFill>
                <a:latin typeface="Tahoma"/>
                <a:cs typeface="Tahoma"/>
              </a:rPr>
              <a:t>ы</a:t>
            </a:r>
            <a:r>
              <a:rPr sz="2000" b="1" spc="-60" dirty="0">
                <a:solidFill>
                  <a:srgbClr val="F65E09"/>
                </a:solidFill>
                <a:latin typeface="Tahoma"/>
                <a:cs typeface="Tahoma"/>
              </a:rPr>
              <a:t>х  полей</a:t>
            </a:r>
            <a:r>
              <a:rPr sz="2000" b="1" spc="-55" dirty="0">
                <a:solidFill>
                  <a:srgbClr val="F65E09"/>
                </a:solidFill>
                <a:latin typeface="Tahoma"/>
                <a:cs typeface="Tahoma"/>
              </a:rPr>
              <a:t> бланков</a:t>
            </a:r>
            <a:endParaRPr sz="20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solidFill>
                  <a:srgbClr val="F65E09"/>
                </a:solidFill>
                <a:latin typeface="Tahoma"/>
                <a:cs typeface="Tahoma"/>
              </a:rPr>
              <a:t>помощь</a:t>
            </a:r>
            <a:r>
              <a:rPr sz="2000" b="1" spc="-65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000" b="1" spc="-145" dirty="0">
                <a:solidFill>
                  <a:srgbClr val="F65E09"/>
                </a:solidFill>
                <a:latin typeface="Tahoma"/>
                <a:cs typeface="Tahoma"/>
              </a:rPr>
              <a:t>в</a:t>
            </a:r>
            <a:r>
              <a:rPr sz="2000" b="1" spc="-20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000" b="1" spc="15" dirty="0">
                <a:solidFill>
                  <a:srgbClr val="F65E09"/>
                </a:solidFill>
                <a:latin typeface="Tahoma"/>
                <a:cs typeface="Tahoma"/>
              </a:rPr>
              <a:t>пе</a:t>
            </a:r>
            <a:r>
              <a:rPr sz="2000" b="1" spc="10" dirty="0">
                <a:solidFill>
                  <a:srgbClr val="F65E09"/>
                </a:solidFill>
                <a:latin typeface="Tahoma"/>
                <a:cs typeface="Tahoma"/>
              </a:rPr>
              <a:t>р</a:t>
            </a:r>
            <a:r>
              <a:rPr sz="2000" b="1" spc="70" dirty="0">
                <a:solidFill>
                  <a:srgbClr val="F65E09"/>
                </a:solidFill>
                <a:latin typeface="Tahoma"/>
                <a:cs typeface="Tahoma"/>
              </a:rPr>
              <a:t>енос</a:t>
            </a:r>
            <a:r>
              <a:rPr sz="2000" b="1" spc="75" dirty="0">
                <a:solidFill>
                  <a:srgbClr val="F65E09"/>
                </a:solidFill>
                <a:latin typeface="Tahoma"/>
                <a:cs typeface="Tahoma"/>
              </a:rPr>
              <a:t>е</a:t>
            </a:r>
            <a:r>
              <a:rPr sz="2000" b="1" spc="-65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000" b="1" spc="-25" dirty="0">
                <a:solidFill>
                  <a:srgbClr val="F65E09"/>
                </a:solidFill>
                <a:latin typeface="Tahoma"/>
                <a:cs typeface="Tahoma"/>
              </a:rPr>
              <a:t>от</a:t>
            </a:r>
            <a:r>
              <a:rPr sz="2000" b="1" spc="-40" dirty="0">
                <a:solidFill>
                  <a:srgbClr val="F65E09"/>
                </a:solidFill>
                <a:latin typeface="Tahoma"/>
                <a:cs typeface="Tahoma"/>
              </a:rPr>
              <a:t>в</a:t>
            </a:r>
            <a:r>
              <a:rPr sz="2000" b="1" dirty="0">
                <a:solidFill>
                  <a:srgbClr val="F65E09"/>
                </a:solidFill>
                <a:latin typeface="Tahoma"/>
                <a:cs typeface="Tahoma"/>
              </a:rPr>
              <a:t>ето</a:t>
            </a:r>
            <a:r>
              <a:rPr sz="2000" b="1" spc="5" dirty="0">
                <a:solidFill>
                  <a:srgbClr val="F65E09"/>
                </a:solidFill>
                <a:latin typeface="Tahoma"/>
                <a:cs typeface="Tahoma"/>
              </a:rPr>
              <a:t>в</a:t>
            </a:r>
            <a:r>
              <a:rPr sz="2000" b="1" spc="-50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000" b="1" spc="-145" dirty="0">
                <a:solidFill>
                  <a:srgbClr val="F65E09"/>
                </a:solidFill>
                <a:latin typeface="Tahoma"/>
                <a:cs typeface="Tahoma"/>
              </a:rPr>
              <a:t>в</a:t>
            </a:r>
            <a:r>
              <a:rPr sz="2000" b="1" spc="-20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000" b="1" spc="-35" dirty="0">
                <a:solidFill>
                  <a:srgbClr val="F65E09"/>
                </a:solidFill>
                <a:latin typeface="Tahoma"/>
                <a:cs typeface="Tahoma"/>
              </a:rPr>
              <a:t>бла</a:t>
            </a:r>
            <a:r>
              <a:rPr sz="2000" b="1" spc="-45" dirty="0">
                <a:solidFill>
                  <a:srgbClr val="F65E09"/>
                </a:solidFill>
                <a:latin typeface="Tahoma"/>
                <a:cs typeface="Tahoma"/>
              </a:rPr>
              <a:t>н</a:t>
            </a:r>
            <a:r>
              <a:rPr sz="2000" b="1" spc="-120" dirty="0">
                <a:solidFill>
                  <a:srgbClr val="F65E09"/>
                </a:solidFill>
                <a:latin typeface="Tahoma"/>
                <a:cs typeface="Tahoma"/>
              </a:rPr>
              <a:t>ки</a:t>
            </a:r>
            <a:endParaRPr sz="2000">
              <a:latin typeface="Tahoma"/>
              <a:cs typeface="Tahoma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1952053" y="7717345"/>
            <a:ext cx="13496925" cy="549275"/>
            <a:chOff x="1952053" y="7717345"/>
            <a:chExt cx="13496925" cy="549275"/>
          </a:xfrm>
        </p:grpSpPr>
        <p:sp>
          <p:nvSpPr>
            <p:cNvPr id="39" name="object 39"/>
            <p:cNvSpPr/>
            <p:nvPr/>
          </p:nvSpPr>
          <p:spPr>
            <a:xfrm>
              <a:off x="1956816" y="7722107"/>
              <a:ext cx="13487400" cy="539750"/>
            </a:xfrm>
            <a:custGeom>
              <a:avLst/>
              <a:gdLst/>
              <a:ahLst/>
              <a:cxnLst/>
              <a:rect l="l" t="t" r="r" b="b"/>
              <a:pathLst>
                <a:path w="13487400" h="539750">
                  <a:moveTo>
                    <a:pt x="13487400" y="0"/>
                  </a:moveTo>
                  <a:lnTo>
                    <a:pt x="0" y="0"/>
                  </a:lnTo>
                  <a:lnTo>
                    <a:pt x="0" y="539496"/>
                  </a:lnTo>
                  <a:lnTo>
                    <a:pt x="13487400" y="539496"/>
                  </a:lnTo>
                  <a:lnTo>
                    <a:pt x="13487400" y="0"/>
                  </a:lnTo>
                  <a:close/>
                </a:path>
              </a:pathLst>
            </a:custGeom>
            <a:solidFill>
              <a:srgbClr val="8B8B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956816" y="7722107"/>
              <a:ext cx="13487400" cy="539750"/>
            </a:xfrm>
            <a:custGeom>
              <a:avLst/>
              <a:gdLst/>
              <a:ahLst/>
              <a:cxnLst/>
              <a:rect l="l" t="t" r="r" b="b"/>
              <a:pathLst>
                <a:path w="13487400" h="539750">
                  <a:moveTo>
                    <a:pt x="0" y="539496"/>
                  </a:moveTo>
                  <a:lnTo>
                    <a:pt x="13487400" y="539496"/>
                  </a:lnTo>
                  <a:lnTo>
                    <a:pt x="13487400" y="0"/>
                  </a:lnTo>
                  <a:lnTo>
                    <a:pt x="0" y="0"/>
                  </a:lnTo>
                  <a:lnTo>
                    <a:pt x="0" y="539496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1962340" y="7726870"/>
            <a:ext cx="13477875" cy="528955"/>
          </a:xfrm>
          <a:prstGeom prst="rect">
            <a:avLst/>
          </a:prstGeom>
          <a:solidFill>
            <a:srgbClr val="8B8B8B"/>
          </a:solidFill>
        </p:spPr>
        <p:txBody>
          <a:bodyPr vert="horz" wrap="square" lIns="0" tIns="336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65"/>
              </a:spcBef>
            </a:pPr>
            <a:r>
              <a:rPr sz="2800" spc="5" dirty="0">
                <a:solidFill>
                  <a:srgbClr val="FFFFFF"/>
                </a:solidFill>
                <a:latin typeface="Verdana"/>
                <a:cs typeface="Verdana"/>
              </a:rPr>
              <a:t>Ассистенты</a:t>
            </a:r>
            <a:endParaRPr sz="2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761" y="2510789"/>
            <a:ext cx="0" cy="728345"/>
          </a:xfrm>
          <a:custGeom>
            <a:avLst/>
            <a:gdLst/>
            <a:ahLst/>
            <a:cxnLst/>
            <a:rect l="l" t="t" r="r" b="b"/>
            <a:pathLst>
              <a:path h="728344">
                <a:moveTo>
                  <a:pt x="0" y="0"/>
                </a:moveTo>
                <a:lnTo>
                  <a:pt x="0" y="727963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18438" y="2434589"/>
            <a:ext cx="5480050" cy="0"/>
          </a:xfrm>
          <a:custGeom>
            <a:avLst/>
            <a:gdLst/>
            <a:ahLst/>
            <a:cxnLst/>
            <a:rect l="l" t="t" r="r" b="b"/>
            <a:pathLst>
              <a:path w="5480050">
                <a:moveTo>
                  <a:pt x="0" y="0"/>
                </a:moveTo>
                <a:lnTo>
                  <a:pt x="5479922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43355" y="2491867"/>
            <a:ext cx="553910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80" dirty="0">
                <a:solidFill>
                  <a:srgbClr val="003876"/>
                </a:solidFill>
                <a:latin typeface="Tahoma"/>
                <a:cs typeface="Tahoma"/>
              </a:rPr>
              <a:t>Присутс</a:t>
            </a:r>
            <a:r>
              <a:rPr sz="4400" b="1" spc="55" dirty="0">
                <a:solidFill>
                  <a:srgbClr val="003876"/>
                </a:solidFill>
                <a:latin typeface="Tahoma"/>
                <a:cs typeface="Tahoma"/>
              </a:rPr>
              <a:t>т</a:t>
            </a:r>
            <a:r>
              <a:rPr sz="4400" b="1" spc="-120" dirty="0">
                <a:solidFill>
                  <a:srgbClr val="003876"/>
                </a:solidFill>
                <a:latin typeface="Tahoma"/>
                <a:cs typeface="Tahoma"/>
              </a:rPr>
              <a:t>ви</a:t>
            </a:r>
            <a:r>
              <a:rPr sz="4400" b="1" spc="-110" dirty="0">
                <a:solidFill>
                  <a:srgbClr val="003876"/>
                </a:solidFill>
                <a:latin typeface="Tahoma"/>
                <a:cs typeface="Tahoma"/>
              </a:rPr>
              <a:t>е</a:t>
            </a:r>
            <a:r>
              <a:rPr sz="4400" b="1" spc="-12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4400" b="1" spc="-320" dirty="0">
                <a:solidFill>
                  <a:srgbClr val="003876"/>
                </a:solidFill>
                <a:latin typeface="Tahoma"/>
                <a:cs typeface="Tahoma"/>
              </a:rPr>
              <a:t>в</a:t>
            </a:r>
            <a:r>
              <a:rPr sz="4400" b="1" spc="-7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4400" b="1" spc="-85" dirty="0">
                <a:solidFill>
                  <a:srgbClr val="003876"/>
                </a:solidFill>
                <a:latin typeface="Tahoma"/>
                <a:cs typeface="Tahoma"/>
              </a:rPr>
              <a:t>ППЭ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257300" y="407825"/>
            <a:ext cx="15773400" cy="8444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29840">
              <a:lnSpc>
                <a:spcPct val="100000"/>
              </a:lnSpc>
              <a:spcBef>
                <a:spcPts val="105"/>
              </a:spcBef>
            </a:pPr>
            <a:r>
              <a:rPr sz="5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</a:t>
            </a:r>
            <a:r>
              <a:rPr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sz="5400" b="1" spc="-3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905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pc="-245" dirty="0"/>
              <a:t>22</a:t>
            </a:fld>
            <a:endParaRPr spc="-245" dirty="0"/>
          </a:p>
        </p:txBody>
      </p:sp>
      <p:sp>
        <p:nvSpPr>
          <p:cNvPr id="8" name="object 8"/>
          <p:cNvSpPr txBox="1"/>
          <p:nvPr/>
        </p:nvSpPr>
        <p:spPr>
          <a:xfrm>
            <a:off x="9986009" y="1258061"/>
            <a:ext cx="3959860" cy="995680"/>
          </a:xfrm>
          <a:prstGeom prst="rect">
            <a:avLst/>
          </a:prstGeom>
          <a:ln w="25400">
            <a:solidFill>
              <a:srgbClr val="3BA7B6"/>
            </a:solidFill>
          </a:ln>
        </p:spPr>
        <p:txBody>
          <a:bodyPr vert="horz" wrap="square" lIns="0" tIns="150495" rIns="0" bIns="0" rtlCol="0">
            <a:spAutoFit/>
          </a:bodyPr>
          <a:lstStyle/>
          <a:p>
            <a:pPr marL="185420">
              <a:lnSpc>
                <a:spcPct val="100000"/>
              </a:lnSpc>
              <a:spcBef>
                <a:spcPts val="1185"/>
              </a:spcBef>
            </a:pPr>
            <a:r>
              <a:rPr sz="4400" spc="-250" dirty="0">
                <a:solidFill>
                  <a:srgbClr val="3BA7B6"/>
                </a:solidFill>
                <a:latin typeface="Verdana"/>
                <a:cs typeface="Verdana"/>
              </a:rPr>
              <a:t>Пу</a:t>
            </a:r>
            <a:r>
              <a:rPr sz="4400" spc="-220" dirty="0">
                <a:solidFill>
                  <a:srgbClr val="3BA7B6"/>
                </a:solidFill>
                <a:latin typeface="Verdana"/>
                <a:cs typeface="Verdana"/>
              </a:rPr>
              <a:t>н</a:t>
            </a:r>
            <a:r>
              <a:rPr sz="4400" spc="-480" dirty="0">
                <a:solidFill>
                  <a:srgbClr val="3BA7B6"/>
                </a:solidFill>
                <a:latin typeface="Verdana"/>
                <a:cs typeface="Verdana"/>
              </a:rPr>
              <a:t>кты</a:t>
            </a:r>
            <a:r>
              <a:rPr sz="4400" spc="-34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4400" spc="-434" dirty="0">
                <a:solidFill>
                  <a:srgbClr val="3BA7B6"/>
                </a:solidFill>
                <a:latin typeface="Verdana"/>
                <a:cs typeface="Verdana"/>
              </a:rPr>
              <a:t>66</a:t>
            </a:r>
            <a:r>
              <a:rPr sz="4400" spc="-245" dirty="0">
                <a:solidFill>
                  <a:srgbClr val="3BA7B6"/>
                </a:solidFill>
                <a:latin typeface="Verdana"/>
                <a:cs typeface="Verdana"/>
              </a:rPr>
              <a:t>,</a:t>
            </a:r>
            <a:r>
              <a:rPr sz="4400" spc="-35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4400" spc="-365" dirty="0">
                <a:solidFill>
                  <a:srgbClr val="3BA7B6"/>
                </a:solidFill>
                <a:latin typeface="Verdana"/>
                <a:cs typeface="Verdana"/>
              </a:rPr>
              <a:t>68</a:t>
            </a:r>
            <a:endParaRPr sz="44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100810" y="1258061"/>
            <a:ext cx="3959860" cy="995680"/>
          </a:xfrm>
          <a:prstGeom prst="rect">
            <a:avLst/>
          </a:prstGeom>
          <a:ln w="25400">
            <a:solidFill>
              <a:srgbClr val="857EBA"/>
            </a:solidFill>
          </a:ln>
        </p:spPr>
        <p:txBody>
          <a:bodyPr vert="horz" wrap="square" lIns="0" tIns="150495" rIns="0" bIns="0" rtlCol="0">
            <a:spAutoFit/>
          </a:bodyPr>
          <a:lstStyle/>
          <a:p>
            <a:pPr marL="186055">
              <a:lnSpc>
                <a:spcPct val="100000"/>
              </a:lnSpc>
              <a:spcBef>
                <a:spcPts val="1185"/>
              </a:spcBef>
            </a:pPr>
            <a:r>
              <a:rPr sz="4400" spc="-250" dirty="0">
                <a:solidFill>
                  <a:srgbClr val="857EBA"/>
                </a:solidFill>
                <a:latin typeface="Verdana"/>
                <a:cs typeface="Verdana"/>
              </a:rPr>
              <a:t>Пу</a:t>
            </a:r>
            <a:r>
              <a:rPr sz="4400" spc="-225" dirty="0">
                <a:solidFill>
                  <a:srgbClr val="857EBA"/>
                </a:solidFill>
                <a:latin typeface="Verdana"/>
                <a:cs typeface="Verdana"/>
              </a:rPr>
              <a:t>н</a:t>
            </a:r>
            <a:r>
              <a:rPr sz="4400" spc="-480" dirty="0">
                <a:solidFill>
                  <a:srgbClr val="857EBA"/>
                </a:solidFill>
                <a:latin typeface="Verdana"/>
                <a:cs typeface="Verdana"/>
              </a:rPr>
              <a:t>кты</a:t>
            </a:r>
            <a:r>
              <a:rPr sz="4400" spc="-350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4400" spc="-434" dirty="0">
                <a:solidFill>
                  <a:srgbClr val="857EBA"/>
                </a:solidFill>
                <a:latin typeface="Verdana"/>
                <a:cs typeface="Verdana"/>
              </a:rPr>
              <a:t>56</a:t>
            </a:r>
            <a:r>
              <a:rPr sz="4400" spc="-245" dirty="0">
                <a:solidFill>
                  <a:srgbClr val="857EBA"/>
                </a:solidFill>
                <a:latin typeface="Verdana"/>
                <a:cs typeface="Verdana"/>
              </a:rPr>
              <a:t>,</a:t>
            </a:r>
            <a:r>
              <a:rPr sz="4400" spc="-355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4400" spc="-365" dirty="0">
                <a:solidFill>
                  <a:srgbClr val="857EBA"/>
                </a:solidFill>
                <a:latin typeface="Verdana"/>
                <a:cs typeface="Verdana"/>
              </a:rPr>
              <a:t>58</a:t>
            </a:r>
            <a:endParaRPr sz="4400">
              <a:latin typeface="Verdana"/>
              <a:cs typeface="Verdan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2602718" y="3819905"/>
            <a:ext cx="5076825" cy="3077210"/>
          </a:xfrm>
          <a:custGeom>
            <a:avLst/>
            <a:gdLst/>
            <a:ahLst/>
            <a:cxnLst/>
            <a:rect l="l" t="t" r="r" b="b"/>
            <a:pathLst>
              <a:path w="5076825" h="3077209">
                <a:moveTo>
                  <a:pt x="0" y="3076956"/>
                </a:moveTo>
                <a:lnTo>
                  <a:pt x="5076443" y="3076956"/>
                </a:lnTo>
                <a:lnTo>
                  <a:pt x="5076443" y="0"/>
                </a:lnTo>
                <a:lnTo>
                  <a:pt x="0" y="0"/>
                </a:lnTo>
                <a:lnTo>
                  <a:pt x="0" y="3076956"/>
                </a:lnTo>
                <a:close/>
              </a:path>
            </a:pathLst>
          </a:custGeom>
          <a:ln w="25400">
            <a:solidFill>
              <a:srgbClr val="F65E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2602718" y="3819905"/>
            <a:ext cx="5076825" cy="307721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434975" indent="-343535">
              <a:lnSpc>
                <a:spcPct val="100000"/>
              </a:lnSpc>
              <a:spcBef>
                <a:spcPts val="70"/>
              </a:spcBef>
              <a:buFont typeface="Arial MT"/>
              <a:buChar char="•"/>
              <a:tabLst>
                <a:tab pos="434975" algn="l"/>
                <a:tab pos="435609" algn="l"/>
              </a:tabLst>
            </a:pPr>
            <a:r>
              <a:rPr sz="2000" spc="-25" dirty="0">
                <a:latin typeface="Verdana"/>
                <a:cs typeface="Verdana"/>
              </a:rPr>
              <a:t>рук</a:t>
            </a:r>
            <a:r>
              <a:rPr sz="2000" spc="-30" dirty="0">
                <a:latin typeface="Verdana"/>
                <a:cs typeface="Verdana"/>
              </a:rPr>
              <a:t>о</a:t>
            </a:r>
            <a:r>
              <a:rPr sz="2000" spc="-80" dirty="0">
                <a:latin typeface="Verdana"/>
                <a:cs typeface="Verdana"/>
              </a:rPr>
              <a:t>в</a:t>
            </a:r>
            <a:r>
              <a:rPr sz="2000" spc="-90" dirty="0">
                <a:latin typeface="Verdana"/>
                <a:cs typeface="Verdana"/>
              </a:rPr>
              <a:t>о</a:t>
            </a:r>
            <a:r>
              <a:rPr sz="2000" spc="-50" dirty="0">
                <a:latin typeface="Verdana"/>
                <a:cs typeface="Verdana"/>
              </a:rPr>
              <a:t>дите</a:t>
            </a:r>
            <a:r>
              <a:rPr sz="2000" spc="-180" dirty="0">
                <a:latin typeface="Verdana"/>
                <a:cs typeface="Verdana"/>
              </a:rPr>
              <a:t>л</a:t>
            </a:r>
            <a:r>
              <a:rPr sz="2000" spc="-160" dirty="0">
                <a:latin typeface="Verdana"/>
                <a:cs typeface="Verdana"/>
              </a:rPr>
              <a:t>ь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ППЭ</a:t>
            </a:r>
            <a:endParaRPr sz="2000">
              <a:latin typeface="Verdana"/>
              <a:cs typeface="Verdana"/>
            </a:endParaRPr>
          </a:p>
          <a:p>
            <a:pPr marL="434975" indent="-343535">
              <a:lnSpc>
                <a:spcPct val="100000"/>
              </a:lnSpc>
              <a:buFont typeface="Arial MT"/>
              <a:buChar char="•"/>
              <a:tabLst>
                <a:tab pos="434975" algn="l"/>
                <a:tab pos="435609" algn="l"/>
              </a:tabLst>
            </a:pPr>
            <a:r>
              <a:rPr sz="2000" spc="-5" dirty="0">
                <a:latin typeface="Verdana"/>
                <a:cs typeface="Verdana"/>
              </a:rPr>
              <a:t>организатор</a:t>
            </a:r>
            <a:endParaRPr sz="2000">
              <a:latin typeface="Verdana"/>
              <a:cs typeface="Verdana"/>
            </a:endParaRPr>
          </a:p>
          <a:p>
            <a:pPr marL="434975" indent="-343535">
              <a:lnSpc>
                <a:spcPct val="100000"/>
              </a:lnSpc>
              <a:buFont typeface="Arial MT"/>
              <a:buChar char="•"/>
              <a:tabLst>
                <a:tab pos="434975" algn="l"/>
                <a:tab pos="435609" algn="l"/>
              </a:tabLst>
            </a:pPr>
            <a:r>
              <a:rPr sz="2000" spc="-100" dirty="0">
                <a:latin typeface="Verdana"/>
                <a:cs typeface="Verdana"/>
              </a:rPr>
              <a:t>член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-65" dirty="0">
                <a:latin typeface="Verdana"/>
                <a:cs typeface="Verdana"/>
              </a:rPr>
              <a:t>ГЭК</a:t>
            </a:r>
            <a:endParaRPr sz="2000">
              <a:latin typeface="Verdana"/>
              <a:cs typeface="Verdana"/>
            </a:endParaRPr>
          </a:p>
          <a:p>
            <a:pPr marL="434975" indent="-343535">
              <a:lnSpc>
                <a:spcPct val="100000"/>
              </a:lnSpc>
              <a:buFont typeface="Arial MT"/>
              <a:buChar char="•"/>
              <a:tabLst>
                <a:tab pos="434975" algn="l"/>
                <a:tab pos="435609" algn="l"/>
              </a:tabLst>
            </a:pPr>
            <a:r>
              <a:rPr sz="2000" spc="35" dirty="0">
                <a:latin typeface="Verdana"/>
                <a:cs typeface="Verdana"/>
              </a:rPr>
              <a:t>ассистент</a:t>
            </a:r>
            <a:endParaRPr sz="2000">
              <a:latin typeface="Verdana"/>
              <a:cs typeface="Verdana"/>
            </a:endParaRPr>
          </a:p>
          <a:p>
            <a:pPr marL="92075" marR="246379">
              <a:lnSpc>
                <a:spcPct val="100000"/>
              </a:lnSpc>
              <a:spcBef>
                <a:spcPts val="10"/>
              </a:spcBef>
            </a:pPr>
            <a:r>
              <a:rPr sz="2000" b="1" spc="-55" dirty="0">
                <a:latin typeface="Tahoma"/>
                <a:cs typeface="Tahoma"/>
              </a:rPr>
              <a:t>они </a:t>
            </a:r>
            <a:r>
              <a:rPr sz="2000" b="1" spc="-25" dirty="0">
                <a:latin typeface="Tahoma"/>
                <a:cs typeface="Tahoma"/>
              </a:rPr>
              <a:t>по </a:t>
            </a:r>
            <a:r>
              <a:rPr sz="2000" b="1" spc="-20" dirty="0">
                <a:latin typeface="Tahoma"/>
                <a:cs typeface="Tahoma"/>
              </a:rPr>
              <a:t>решению </a:t>
            </a:r>
            <a:r>
              <a:rPr sz="2000" b="1" spc="-50" dirty="0">
                <a:latin typeface="Tahoma"/>
                <a:cs typeface="Tahoma"/>
              </a:rPr>
              <a:t>ГЭК </a:t>
            </a:r>
            <a:r>
              <a:rPr sz="2000" b="1" spc="5" dirty="0">
                <a:latin typeface="Tahoma"/>
                <a:cs typeface="Tahoma"/>
              </a:rPr>
              <a:t>осуществляют </a:t>
            </a:r>
            <a:r>
              <a:rPr sz="2000" b="1" spc="-575" dirty="0">
                <a:latin typeface="Tahoma"/>
                <a:cs typeface="Tahoma"/>
              </a:rPr>
              <a:t> </a:t>
            </a:r>
            <a:r>
              <a:rPr sz="2000" b="1" spc="-20" dirty="0">
                <a:latin typeface="Tahoma"/>
                <a:cs typeface="Tahoma"/>
              </a:rPr>
              <a:t>функции</a:t>
            </a:r>
            <a:endParaRPr sz="2000">
              <a:latin typeface="Tahoma"/>
              <a:cs typeface="Tahoma"/>
            </a:endParaRPr>
          </a:p>
          <a:p>
            <a:pPr marL="434975" indent="-343535">
              <a:lnSpc>
                <a:spcPts val="2390"/>
              </a:lnSpc>
              <a:buFont typeface="Arial MT"/>
              <a:buChar char="•"/>
              <a:tabLst>
                <a:tab pos="434975" algn="l"/>
                <a:tab pos="435609" algn="l"/>
              </a:tabLst>
            </a:pPr>
            <a:r>
              <a:rPr sz="2000" spc="-80" dirty="0">
                <a:latin typeface="Verdana"/>
                <a:cs typeface="Verdana"/>
              </a:rPr>
              <a:t>ТС</a:t>
            </a:r>
            <a:endParaRPr sz="2000">
              <a:latin typeface="Verdana"/>
              <a:cs typeface="Verdana"/>
            </a:endParaRPr>
          </a:p>
          <a:p>
            <a:pPr marL="434975" indent="-343535">
              <a:lnSpc>
                <a:spcPct val="100000"/>
              </a:lnSpc>
              <a:buFont typeface="Arial MT"/>
              <a:buChar char="•"/>
              <a:tabLst>
                <a:tab pos="434975" algn="l"/>
                <a:tab pos="435609" algn="l"/>
              </a:tabLst>
            </a:pPr>
            <a:r>
              <a:rPr sz="2000" spc="45" dirty="0">
                <a:latin typeface="Verdana"/>
                <a:cs typeface="Verdana"/>
              </a:rPr>
              <a:t>экзаменатора-собеседника</a:t>
            </a:r>
            <a:endParaRPr sz="2000">
              <a:latin typeface="Verdana"/>
              <a:cs typeface="Verdana"/>
            </a:endParaRPr>
          </a:p>
          <a:p>
            <a:pPr marL="434975" indent="-343535">
              <a:lnSpc>
                <a:spcPct val="100000"/>
              </a:lnSpc>
              <a:buFont typeface="Arial MT"/>
              <a:buChar char="•"/>
              <a:tabLst>
                <a:tab pos="434975" algn="l"/>
                <a:tab pos="435609" algn="l"/>
              </a:tabLst>
            </a:pPr>
            <a:r>
              <a:rPr sz="2000" spc="35" dirty="0">
                <a:solidFill>
                  <a:srgbClr val="857EBA"/>
                </a:solidFill>
                <a:latin typeface="Verdana"/>
                <a:cs typeface="Verdana"/>
              </a:rPr>
              <a:t>специалиста</a:t>
            </a:r>
            <a:r>
              <a:rPr sz="2000" spc="-180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000" spc="5" dirty="0">
                <a:solidFill>
                  <a:srgbClr val="857EBA"/>
                </a:solidFill>
                <a:latin typeface="Verdana"/>
                <a:cs typeface="Verdana"/>
              </a:rPr>
              <a:t>п</a:t>
            </a:r>
            <a:r>
              <a:rPr sz="2000" spc="10" dirty="0">
                <a:solidFill>
                  <a:srgbClr val="857EBA"/>
                </a:solidFill>
                <a:latin typeface="Verdana"/>
                <a:cs typeface="Verdana"/>
              </a:rPr>
              <a:t>о</a:t>
            </a:r>
            <a:r>
              <a:rPr sz="2000" spc="-155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000" spc="-35" dirty="0">
                <a:solidFill>
                  <a:srgbClr val="857EBA"/>
                </a:solidFill>
                <a:latin typeface="Verdana"/>
                <a:cs typeface="Verdana"/>
              </a:rPr>
              <a:t>инст</a:t>
            </a:r>
            <a:r>
              <a:rPr sz="2000" dirty="0">
                <a:solidFill>
                  <a:srgbClr val="857EBA"/>
                </a:solidFill>
                <a:latin typeface="Verdana"/>
                <a:cs typeface="Verdana"/>
              </a:rPr>
              <a:t>р</a:t>
            </a:r>
            <a:r>
              <a:rPr sz="2000" spc="-5" dirty="0">
                <a:solidFill>
                  <a:srgbClr val="857EBA"/>
                </a:solidFill>
                <a:latin typeface="Verdana"/>
                <a:cs typeface="Verdana"/>
              </a:rPr>
              <a:t>у</a:t>
            </a:r>
            <a:r>
              <a:rPr sz="2000" spc="-65" dirty="0">
                <a:solidFill>
                  <a:srgbClr val="857EBA"/>
                </a:solidFill>
                <a:latin typeface="Verdana"/>
                <a:cs typeface="Verdana"/>
              </a:rPr>
              <a:t>кта</a:t>
            </a:r>
            <a:r>
              <a:rPr sz="2000" spc="-105" dirty="0">
                <a:solidFill>
                  <a:srgbClr val="857EBA"/>
                </a:solidFill>
                <a:latin typeface="Verdana"/>
                <a:cs typeface="Verdana"/>
              </a:rPr>
              <a:t>ж</a:t>
            </a:r>
            <a:r>
              <a:rPr sz="2000" spc="-110" dirty="0">
                <a:solidFill>
                  <a:srgbClr val="857EBA"/>
                </a:solidFill>
                <a:latin typeface="Verdana"/>
                <a:cs typeface="Verdana"/>
              </a:rPr>
              <a:t>у</a:t>
            </a:r>
            <a:r>
              <a:rPr sz="2000" spc="-175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000" spc="-45" dirty="0">
                <a:solidFill>
                  <a:srgbClr val="857EBA"/>
                </a:solidFill>
                <a:latin typeface="Verdana"/>
                <a:cs typeface="Verdana"/>
              </a:rPr>
              <a:t>и</a:t>
            </a:r>
            <a:r>
              <a:rPr sz="2000" spc="-150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000" spc="-70" dirty="0">
                <a:solidFill>
                  <a:srgbClr val="857EBA"/>
                </a:solidFill>
                <a:latin typeface="Verdana"/>
                <a:cs typeface="Verdana"/>
              </a:rPr>
              <a:t>Л</a:t>
            </a:r>
            <a:r>
              <a:rPr sz="2000" spc="-20" dirty="0">
                <a:solidFill>
                  <a:srgbClr val="857EBA"/>
                </a:solidFill>
                <a:latin typeface="Verdana"/>
                <a:cs typeface="Verdana"/>
              </a:rPr>
              <a:t>Р</a:t>
            </a:r>
            <a:endParaRPr sz="2000">
              <a:latin typeface="Verdana"/>
              <a:cs typeface="Verdana"/>
            </a:endParaRPr>
          </a:p>
          <a:p>
            <a:pPr marL="434975" indent="-34353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434975" algn="l"/>
                <a:tab pos="435609" algn="l"/>
              </a:tabLst>
            </a:pPr>
            <a:r>
              <a:rPr sz="2000" spc="60" dirty="0">
                <a:solidFill>
                  <a:srgbClr val="857EBA"/>
                </a:solidFill>
                <a:latin typeface="Verdana"/>
                <a:cs typeface="Verdana"/>
              </a:rPr>
              <a:t>экспе</a:t>
            </a:r>
            <a:r>
              <a:rPr sz="2000" spc="75" dirty="0">
                <a:solidFill>
                  <a:srgbClr val="857EBA"/>
                </a:solidFill>
                <a:latin typeface="Verdana"/>
                <a:cs typeface="Verdana"/>
              </a:rPr>
              <a:t>р</a:t>
            </a:r>
            <a:r>
              <a:rPr sz="2000" spc="-30" dirty="0">
                <a:solidFill>
                  <a:srgbClr val="857EBA"/>
                </a:solidFill>
                <a:latin typeface="Verdana"/>
                <a:cs typeface="Verdana"/>
              </a:rPr>
              <a:t>та</a:t>
            </a:r>
            <a:r>
              <a:rPr sz="2000" spc="-180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000" spc="5" dirty="0">
                <a:solidFill>
                  <a:srgbClr val="857EBA"/>
                </a:solidFill>
                <a:latin typeface="Verdana"/>
                <a:cs typeface="Verdana"/>
              </a:rPr>
              <a:t>п</a:t>
            </a:r>
            <a:r>
              <a:rPr sz="2000" spc="10" dirty="0">
                <a:solidFill>
                  <a:srgbClr val="857EBA"/>
                </a:solidFill>
                <a:latin typeface="Verdana"/>
                <a:cs typeface="Verdana"/>
              </a:rPr>
              <a:t>о</a:t>
            </a:r>
            <a:r>
              <a:rPr sz="2000" spc="-155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000" spc="-85" dirty="0">
                <a:solidFill>
                  <a:srgbClr val="857EBA"/>
                </a:solidFill>
                <a:latin typeface="Verdana"/>
                <a:cs typeface="Verdana"/>
              </a:rPr>
              <a:t>выполн</a:t>
            </a:r>
            <a:r>
              <a:rPr sz="2000" spc="-75" dirty="0">
                <a:solidFill>
                  <a:srgbClr val="857EBA"/>
                </a:solidFill>
                <a:latin typeface="Verdana"/>
                <a:cs typeface="Verdana"/>
              </a:rPr>
              <a:t>е</a:t>
            </a:r>
            <a:r>
              <a:rPr sz="2000" spc="-45" dirty="0">
                <a:solidFill>
                  <a:srgbClr val="857EBA"/>
                </a:solidFill>
                <a:latin typeface="Verdana"/>
                <a:cs typeface="Verdana"/>
              </a:rPr>
              <a:t>ни</a:t>
            </a:r>
            <a:r>
              <a:rPr sz="2000" spc="-50" dirty="0">
                <a:solidFill>
                  <a:srgbClr val="857EBA"/>
                </a:solidFill>
                <a:latin typeface="Verdana"/>
                <a:cs typeface="Verdana"/>
              </a:rPr>
              <a:t>ю</a:t>
            </a:r>
            <a:r>
              <a:rPr sz="2000" spc="-160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000" spc="-50" dirty="0">
                <a:solidFill>
                  <a:srgbClr val="857EBA"/>
                </a:solidFill>
                <a:latin typeface="Verdana"/>
                <a:cs typeface="Verdana"/>
              </a:rPr>
              <a:t>ЛР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602718" y="3314700"/>
            <a:ext cx="5076825" cy="505459"/>
          </a:xfrm>
          <a:prstGeom prst="rect">
            <a:avLst/>
          </a:prstGeom>
          <a:solidFill>
            <a:srgbClr val="8B8B8B"/>
          </a:solidFill>
        </p:spPr>
        <p:txBody>
          <a:bodyPr vert="horz" wrap="square" lIns="0" tIns="400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15"/>
              </a:spcBef>
            </a:pPr>
            <a:r>
              <a:rPr sz="2400" spc="-170" dirty="0">
                <a:solidFill>
                  <a:srgbClr val="FFFFFF"/>
                </a:solidFill>
                <a:latin typeface="Verdana"/>
                <a:cs typeface="Verdana"/>
              </a:rPr>
              <a:t>П</a:t>
            </a:r>
            <a:r>
              <a:rPr sz="2400" spc="-160" dirty="0">
                <a:solidFill>
                  <a:srgbClr val="FFFFFF"/>
                </a:solidFill>
                <a:latin typeface="Verdana"/>
                <a:cs typeface="Verdana"/>
              </a:rPr>
              <a:t>П</a:t>
            </a:r>
            <a:r>
              <a:rPr sz="2400" spc="265" dirty="0">
                <a:solidFill>
                  <a:srgbClr val="FFFFFF"/>
                </a:solidFill>
                <a:latin typeface="Verdana"/>
                <a:cs typeface="Verdana"/>
              </a:rPr>
              <a:t>Э</a:t>
            </a:r>
            <a:r>
              <a:rPr sz="2400" spc="-1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45" dirty="0">
                <a:solidFill>
                  <a:srgbClr val="FFFFFF"/>
                </a:solidFill>
                <a:latin typeface="Verdana"/>
                <a:cs typeface="Verdana"/>
              </a:rPr>
              <a:t>н</a:t>
            </a:r>
            <a:r>
              <a:rPr sz="2400" spc="50" dirty="0">
                <a:solidFill>
                  <a:srgbClr val="FFFFFF"/>
                </a:solidFill>
                <a:latin typeface="Verdana"/>
                <a:cs typeface="Verdana"/>
              </a:rPr>
              <a:t>а</a:t>
            </a:r>
            <a:r>
              <a:rPr sz="2400" spc="-1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FFFFFF"/>
                </a:solidFill>
                <a:latin typeface="Verdana"/>
                <a:cs typeface="Verdana"/>
              </a:rPr>
              <a:t>дому</a:t>
            </a:r>
            <a:endParaRPr sz="2400">
              <a:latin typeface="Verdana"/>
              <a:cs typeface="Verdana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453250" y="3308350"/>
          <a:ext cx="11808459" cy="68040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3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3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3540">
                <a:tc>
                  <a:txBody>
                    <a:bodyPr/>
                    <a:lstStyle/>
                    <a:p>
                      <a:pPr marL="122682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Специалисты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48895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115443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Д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опус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к в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ПП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Э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48895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600" b="1" spc="-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Ограничения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T="48895" marB="0"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48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dirty="0">
                          <a:latin typeface="Verdana"/>
                          <a:cs typeface="Verdana"/>
                        </a:rPr>
                        <a:t>Р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у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ко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в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о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д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ит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е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л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ь</a:t>
                      </a:r>
                      <a:r>
                        <a:rPr sz="16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ОО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Verdana"/>
                          <a:cs typeface="Verdana"/>
                        </a:rPr>
                        <a:t>Р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у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ково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д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ител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ь</a:t>
                      </a:r>
                      <a:r>
                        <a:rPr sz="16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ППЭ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Verdana"/>
                          <a:cs typeface="Verdana"/>
                        </a:rPr>
                        <a:t>Пас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п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орт</a:t>
                      </a:r>
                      <a:r>
                        <a:rPr sz="16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+</a:t>
                      </a:r>
                      <a:r>
                        <a:rPr sz="16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р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асп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ре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д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елен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ие</a:t>
                      </a:r>
                      <a:r>
                        <a:rPr sz="16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в</a:t>
                      </a:r>
                      <a:r>
                        <a:rPr sz="16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ППЭ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Verdana"/>
                          <a:cs typeface="Verdana"/>
                        </a:rPr>
                        <a:t>П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рошёл</a:t>
                      </a:r>
                      <a:r>
                        <a:rPr sz="16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п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о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д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гото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в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ку</a:t>
                      </a:r>
                      <a:endParaRPr sz="1600">
                        <a:latin typeface="Verdana"/>
                        <a:cs typeface="Verdan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sz="1600" spc="-13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близкий</a:t>
                      </a:r>
                      <a:r>
                        <a:rPr sz="1600" spc="-12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ро</a:t>
                      </a:r>
                      <a:r>
                        <a:rPr sz="1600" spc="-1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д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ст</a:t>
                      </a:r>
                      <a:r>
                        <a:rPr sz="1600" spc="-1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ве</a:t>
                      </a:r>
                      <a:r>
                        <a:rPr sz="1600" spc="-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sz="1600" spc="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sz="1600" spc="-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к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16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н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е</a:t>
                      </a:r>
                      <a:r>
                        <a:rPr sz="16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у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чит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е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ль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20" dirty="0">
                          <a:latin typeface="Verdana"/>
                          <a:cs typeface="Verdana"/>
                        </a:rPr>
                        <a:t>Организаторы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Verdana"/>
                          <a:cs typeface="Verdana"/>
                        </a:rPr>
                        <a:t>Пас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п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орт</a:t>
                      </a:r>
                      <a:r>
                        <a:rPr sz="16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+</a:t>
                      </a:r>
                      <a:r>
                        <a:rPr sz="16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р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асп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ре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д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елен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ие</a:t>
                      </a:r>
                      <a:r>
                        <a:rPr sz="16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в</a:t>
                      </a:r>
                      <a:r>
                        <a:rPr sz="16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ППЭ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Verdana"/>
                          <a:cs typeface="Verdana"/>
                        </a:rPr>
                        <a:t>П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рошёл</a:t>
                      </a:r>
                      <a:r>
                        <a:rPr sz="16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п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о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д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гото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в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ку</a:t>
                      </a:r>
                      <a:endParaRPr sz="1600">
                        <a:latin typeface="Verdana"/>
                        <a:cs typeface="Verdan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sz="1600" spc="-12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близкий</a:t>
                      </a:r>
                      <a:r>
                        <a:rPr sz="1600" spc="-12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ро</a:t>
                      </a:r>
                      <a:r>
                        <a:rPr sz="1600" spc="-1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д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ств</a:t>
                      </a:r>
                      <a:r>
                        <a:rPr sz="1600" spc="-1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нн</a:t>
                      </a:r>
                      <a:r>
                        <a:rPr sz="1600" spc="-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sz="1600" spc="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к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16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не</a:t>
                      </a:r>
                      <a:r>
                        <a:rPr sz="16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у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читель</a:t>
                      </a:r>
                      <a:endParaRPr sz="1600">
                        <a:latin typeface="Verdana"/>
                        <a:cs typeface="Verdan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600" i="1" spc="-5" dirty="0">
                          <a:latin typeface="Verdana"/>
                          <a:cs typeface="Verdana"/>
                        </a:rPr>
                        <a:t>Н</a:t>
                      </a:r>
                      <a:r>
                        <a:rPr sz="1600" i="1" dirty="0">
                          <a:latin typeface="Verdana"/>
                          <a:cs typeface="Verdana"/>
                        </a:rPr>
                        <a:t>е</a:t>
                      </a:r>
                      <a:r>
                        <a:rPr sz="1600" i="1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i="1" dirty="0">
                          <a:latin typeface="Verdana"/>
                          <a:cs typeface="Verdana"/>
                        </a:rPr>
                        <a:t>сп</a:t>
                      </a:r>
                      <a:r>
                        <a:rPr sz="1600" i="1" spc="-10" dirty="0">
                          <a:latin typeface="Verdana"/>
                          <a:cs typeface="Verdana"/>
                        </a:rPr>
                        <a:t>е</a:t>
                      </a:r>
                      <a:r>
                        <a:rPr sz="1600" i="1" dirty="0">
                          <a:latin typeface="Verdana"/>
                          <a:cs typeface="Verdana"/>
                        </a:rPr>
                        <a:t>циалист</a:t>
                      </a:r>
                      <a:r>
                        <a:rPr sz="1600" i="1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i="1" dirty="0">
                          <a:latin typeface="Verdana"/>
                          <a:cs typeface="Verdana"/>
                        </a:rPr>
                        <a:t>по</a:t>
                      </a:r>
                      <a:r>
                        <a:rPr sz="1600" i="1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i="1" dirty="0">
                          <a:latin typeface="Verdana"/>
                          <a:cs typeface="Verdana"/>
                        </a:rPr>
                        <a:t>пре</a:t>
                      </a:r>
                      <a:r>
                        <a:rPr sz="1600" i="1" spc="-10" dirty="0">
                          <a:latin typeface="Verdana"/>
                          <a:cs typeface="Verdana"/>
                        </a:rPr>
                        <a:t>д</a:t>
                      </a:r>
                      <a:r>
                        <a:rPr sz="1600" i="1" spc="-5" dirty="0">
                          <a:latin typeface="Verdana"/>
                          <a:cs typeface="Verdana"/>
                        </a:rPr>
                        <a:t>мету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11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Verdana"/>
                          <a:cs typeface="Verdana"/>
                        </a:rPr>
                        <a:t>Ч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л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е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ны</a:t>
                      </a:r>
                      <a:r>
                        <a:rPr sz="16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Г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ЭК</a:t>
                      </a:r>
                      <a:r>
                        <a:rPr sz="16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40" dirty="0">
                          <a:latin typeface="Verdana"/>
                          <a:cs typeface="Verdana"/>
                        </a:rPr>
                        <a:t>(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не</a:t>
                      </a:r>
                      <a:r>
                        <a:rPr sz="16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менее</a:t>
                      </a:r>
                      <a:r>
                        <a:rPr sz="16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1)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Verdana"/>
                          <a:cs typeface="Verdana"/>
                        </a:rPr>
                        <a:t>Пас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п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орт</a:t>
                      </a:r>
                      <a:r>
                        <a:rPr sz="16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+</a:t>
                      </a:r>
                      <a:r>
                        <a:rPr sz="16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р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асп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ре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д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елен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ие</a:t>
                      </a:r>
                      <a:r>
                        <a:rPr sz="16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в</a:t>
                      </a:r>
                      <a:r>
                        <a:rPr sz="16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ППЭ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Verdana"/>
                          <a:cs typeface="Verdana"/>
                        </a:rPr>
                        <a:t>П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рошёл</a:t>
                      </a:r>
                      <a:r>
                        <a:rPr sz="16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п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о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д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гото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в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ку</a:t>
                      </a:r>
                      <a:endParaRPr sz="1600">
                        <a:latin typeface="Verdana"/>
                        <a:cs typeface="Verdan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sz="1600" spc="-12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близкий</a:t>
                      </a:r>
                      <a:r>
                        <a:rPr sz="1600" spc="-12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ро</a:t>
                      </a:r>
                      <a:r>
                        <a:rPr sz="1600" spc="-1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д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ств</a:t>
                      </a:r>
                      <a:r>
                        <a:rPr sz="1600" spc="-1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нн</a:t>
                      </a:r>
                      <a:r>
                        <a:rPr sz="1600" spc="-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sz="1600" spc="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к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16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не</a:t>
                      </a:r>
                      <a:r>
                        <a:rPr sz="16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у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читель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20" dirty="0">
                          <a:latin typeface="Verdana"/>
                          <a:cs typeface="Verdana"/>
                        </a:rPr>
                        <a:t>Т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С</a:t>
                      </a:r>
                      <a:r>
                        <a:rPr sz="16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40" dirty="0">
                          <a:latin typeface="Verdana"/>
                          <a:cs typeface="Verdana"/>
                        </a:rPr>
                        <a:t>(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не</a:t>
                      </a:r>
                      <a:r>
                        <a:rPr sz="16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менее</a:t>
                      </a:r>
                      <a:r>
                        <a:rPr sz="16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1)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Verdana"/>
                          <a:cs typeface="Verdana"/>
                        </a:rPr>
                        <a:t>Пас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п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орт</a:t>
                      </a:r>
                      <a:r>
                        <a:rPr sz="16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+</a:t>
                      </a:r>
                      <a:r>
                        <a:rPr sz="16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р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асп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ре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д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елен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ие</a:t>
                      </a:r>
                      <a:r>
                        <a:rPr sz="16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в</a:t>
                      </a:r>
                      <a:r>
                        <a:rPr sz="16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ППЭ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Verdana"/>
                          <a:cs typeface="Verdana"/>
                        </a:rPr>
                        <a:t>П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рошёл</a:t>
                      </a:r>
                      <a:r>
                        <a:rPr sz="16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п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о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д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гото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в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ку</a:t>
                      </a:r>
                      <a:endParaRPr sz="1600">
                        <a:latin typeface="Verdana"/>
                        <a:cs typeface="Verdan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sz="1600" spc="-12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близкий</a:t>
                      </a:r>
                      <a:r>
                        <a:rPr sz="1600" spc="-12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ро</a:t>
                      </a:r>
                      <a:r>
                        <a:rPr sz="1600" spc="-1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д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ств</a:t>
                      </a:r>
                      <a:r>
                        <a:rPr sz="1600" spc="-1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нн</a:t>
                      </a:r>
                      <a:r>
                        <a:rPr sz="1600" spc="-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sz="1600" spc="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к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16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не</a:t>
                      </a:r>
                      <a:r>
                        <a:rPr sz="16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у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читель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Verdana"/>
                          <a:cs typeface="Verdana"/>
                        </a:rPr>
                        <a:t>С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о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тр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у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д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ни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ки</a:t>
                      </a:r>
                      <a:r>
                        <a:rPr sz="16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охраны</a:t>
                      </a:r>
                      <a:r>
                        <a:rPr sz="16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п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равопоря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д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ка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Verdana"/>
                          <a:cs typeface="Verdana"/>
                        </a:rPr>
                        <a:t>Паспор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т</a:t>
                      </a:r>
                      <a:r>
                        <a:rPr sz="16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+</a:t>
                      </a:r>
                      <a:r>
                        <a:rPr sz="1600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пол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н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ом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о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чия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Verdana"/>
                          <a:cs typeface="Verdana"/>
                        </a:rPr>
                        <a:t>Медработники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Verdana"/>
                          <a:cs typeface="Verdana"/>
                        </a:rPr>
                        <a:t>Пас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п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орт</a:t>
                      </a:r>
                      <a:r>
                        <a:rPr sz="16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+</a:t>
                      </a:r>
                      <a:r>
                        <a:rPr sz="16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п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ол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н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омочия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229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Verdana"/>
                          <a:cs typeface="Verdana"/>
                        </a:rPr>
                        <a:t>Ассистенты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Verdana"/>
                          <a:cs typeface="Verdana"/>
                        </a:rPr>
                        <a:t>Пас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п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орт</a:t>
                      </a:r>
                      <a:r>
                        <a:rPr sz="16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+</a:t>
                      </a:r>
                      <a:r>
                        <a:rPr sz="16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р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асп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ре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д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елен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ие</a:t>
                      </a:r>
                      <a:r>
                        <a:rPr sz="16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в</a:t>
                      </a:r>
                      <a:r>
                        <a:rPr sz="16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ППЭ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2091689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Verdana"/>
                          <a:cs typeface="Verdana"/>
                        </a:rPr>
                        <a:t>П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рошёл</a:t>
                      </a:r>
                      <a:r>
                        <a:rPr sz="16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п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о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д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гото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в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ку  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Н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е</a:t>
                      </a:r>
                      <a:r>
                        <a:rPr sz="16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учитель</a:t>
                      </a:r>
                      <a:endParaRPr sz="1600">
                        <a:latin typeface="Verdana"/>
                        <a:cs typeface="Verdan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600" i="1" spc="-5" dirty="0">
                          <a:latin typeface="Verdana"/>
                          <a:cs typeface="Verdana"/>
                        </a:rPr>
                        <a:t>Н</a:t>
                      </a:r>
                      <a:r>
                        <a:rPr sz="1600" i="1" dirty="0">
                          <a:latin typeface="Verdana"/>
                          <a:cs typeface="Verdana"/>
                        </a:rPr>
                        <a:t>е</a:t>
                      </a:r>
                      <a:r>
                        <a:rPr sz="1600" i="1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i="1" dirty="0">
                          <a:latin typeface="Verdana"/>
                          <a:cs typeface="Verdana"/>
                        </a:rPr>
                        <a:t>сп</a:t>
                      </a:r>
                      <a:r>
                        <a:rPr sz="1600" i="1" spc="-10" dirty="0">
                          <a:latin typeface="Verdana"/>
                          <a:cs typeface="Verdana"/>
                        </a:rPr>
                        <a:t>е</a:t>
                      </a:r>
                      <a:r>
                        <a:rPr sz="1600" i="1" dirty="0">
                          <a:latin typeface="Verdana"/>
                          <a:cs typeface="Verdana"/>
                        </a:rPr>
                        <a:t>циалист</a:t>
                      </a:r>
                      <a:r>
                        <a:rPr sz="1600" i="1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i="1" dirty="0">
                          <a:latin typeface="Verdana"/>
                          <a:cs typeface="Verdana"/>
                        </a:rPr>
                        <a:t>по</a:t>
                      </a:r>
                      <a:r>
                        <a:rPr sz="1600" i="1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i="1" dirty="0">
                          <a:latin typeface="Verdana"/>
                          <a:cs typeface="Verdana"/>
                        </a:rPr>
                        <a:t>пре</a:t>
                      </a:r>
                      <a:r>
                        <a:rPr sz="1600" i="1" spc="-10" dirty="0">
                          <a:latin typeface="Verdana"/>
                          <a:cs typeface="Verdana"/>
                        </a:rPr>
                        <a:t>д</a:t>
                      </a:r>
                      <a:r>
                        <a:rPr sz="1600" i="1" spc="-5" dirty="0">
                          <a:latin typeface="Verdana"/>
                          <a:cs typeface="Verdana"/>
                        </a:rPr>
                        <a:t>мету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600" spc="15" dirty="0">
                          <a:latin typeface="Verdana"/>
                          <a:cs typeface="Verdana"/>
                        </a:rPr>
                        <a:t>Экзаменаторы-собеседники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600" spc="-5" dirty="0">
                          <a:latin typeface="Verdana"/>
                          <a:cs typeface="Verdana"/>
                        </a:rPr>
                        <a:t>Пас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п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орт</a:t>
                      </a:r>
                      <a:r>
                        <a:rPr sz="16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+</a:t>
                      </a:r>
                      <a:r>
                        <a:rPr sz="16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р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асп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ре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д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елен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ие</a:t>
                      </a:r>
                      <a:r>
                        <a:rPr sz="16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в</a:t>
                      </a:r>
                      <a:r>
                        <a:rPr sz="16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ППЭ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600" spc="-5" dirty="0">
                          <a:latin typeface="Verdana"/>
                          <a:cs typeface="Verdana"/>
                        </a:rPr>
                        <a:t>П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рошёл</a:t>
                      </a:r>
                      <a:r>
                        <a:rPr sz="16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п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о</a:t>
                      </a:r>
                      <a:r>
                        <a:rPr sz="1600" spc="-10" dirty="0">
                          <a:latin typeface="Verdana"/>
                          <a:cs typeface="Verdana"/>
                        </a:rPr>
                        <a:t>д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гото</a:t>
                      </a:r>
                      <a:r>
                        <a:rPr sz="1600" spc="-5" dirty="0">
                          <a:latin typeface="Verdana"/>
                          <a:cs typeface="Verdana"/>
                        </a:rPr>
                        <a:t>в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ку</a:t>
                      </a:r>
                      <a:endParaRPr sz="1600">
                        <a:latin typeface="Verdana"/>
                        <a:cs typeface="Verdan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sz="1600" spc="-12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близкий</a:t>
                      </a:r>
                      <a:r>
                        <a:rPr sz="1600" spc="-12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ро</a:t>
                      </a:r>
                      <a:r>
                        <a:rPr sz="1600" spc="-1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д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ств</a:t>
                      </a:r>
                      <a:r>
                        <a:rPr sz="1600" spc="-1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нн</a:t>
                      </a:r>
                      <a:r>
                        <a:rPr sz="1600" spc="-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sz="1600" spc="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к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16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не</a:t>
                      </a:r>
                      <a:r>
                        <a:rPr sz="16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5" dirty="0">
                          <a:latin typeface="Verdana"/>
                          <a:cs typeface="Verdana"/>
                        </a:rPr>
                        <a:t>у</a:t>
                      </a:r>
                      <a:r>
                        <a:rPr sz="1600" dirty="0">
                          <a:latin typeface="Verdana"/>
                          <a:cs typeface="Verdana"/>
                        </a:rPr>
                        <a:t>читель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600" spc="-1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Специалисты</a:t>
                      </a:r>
                      <a:r>
                        <a:rPr sz="1600" spc="-1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по</a:t>
                      </a:r>
                      <a:r>
                        <a:rPr sz="1600" spc="-12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4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инструктажу</a:t>
                      </a:r>
                      <a:r>
                        <a:rPr sz="1600" spc="-12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4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sz="1600" spc="-13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4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ЛР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600" spc="-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Пас</a:t>
                      </a:r>
                      <a:r>
                        <a:rPr sz="1600" spc="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п</a:t>
                      </a:r>
                      <a:r>
                        <a:rPr sz="16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орт</a:t>
                      </a:r>
                      <a:r>
                        <a:rPr sz="1600" spc="-12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+</a:t>
                      </a:r>
                      <a:r>
                        <a:rPr sz="1600" spc="-12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sz="16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асп</a:t>
                      </a:r>
                      <a:r>
                        <a:rPr sz="1600" spc="-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ре</a:t>
                      </a:r>
                      <a:r>
                        <a:rPr sz="1600" spc="-1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д</a:t>
                      </a:r>
                      <a:r>
                        <a:rPr sz="1600" spc="-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елен</a:t>
                      </a:r>
                      <a:r>
                        <a:rPr sz="16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ие</a:t>
                      </a:r>
                      <a:r>
                        <a:rPr sz="1600" spc="-10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sz="1600" spc="-12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ППЭ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600" spc="-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П</a:t>
                      </a:r>
                      <a:r>
                        <a:rPr sz="16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рошёл</a:t>
                      </a:r>
                      <a:r>
                        <a:rPr sz="1600" spc="-12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п</a:t>
                      </a:r>
                      <a:r>
                        <a:rPr sz="16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sz="1600" spc="-1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д</a:t>
                      </a:r>
                      <a:r>
                        <a:rPr sz="16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гото</a:t>
                      </a:r>
                      <a:r>
                        <a:rPr sz="1600" spc="-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sz="16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ку</a:t>
                      </a:r>
                      <a:endParaRPr sz="1600">
                        <a:latin typeface="Verdana"/>
                        <a:cs typeface="Verdan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sz="1600" spc="-12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близкий</a:t>
                      </a:r>
                      <a:r>
                        <a:rPr sz="1600" spc="-12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ро</a:t>
                      </a:r>
                      <a:r>
                        <a:rPr sz="1600" spc="-1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д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ств</a:t>
                      </a:r>
                      <a:r>
                        <a:rPr sz="1600" spc="-1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нн</a:t>
                      </a:r>
                      <a:r>
                        <a:rPr sz="1600" spc="-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sz="1600" spc="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к</a:t>
                      </a:r>
                      <a:r>
                        <a:rPr sz="16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,</a:t>
                      </a:r>
                      <a:r>
                        <a:rPr sz="1600" spc="-11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не</a:t>
                      </a:r>
                      <a:r>
                        <a:rPr sz="1600" spc="-114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у</a:t>
                      </a:r>
                      <a:r>
                        <a:rPr sz="16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читель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7911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6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Эксп</a:t>
                      </a:r>
                      <a:r>
                        <a:rPr sz="1600" spc="-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ерт</a:t>
                      </a:r>
                      <a:r>
                        <a:rPr sz="16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ы</a:t>
                      </a:r>
                      <a:r>
                        <a:rPr sz="1600" spc="-10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по</a:t>
                      </a:r>
                      <a:r>
                        <a:rPr sz="1600" spc="-12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sz="1600" spc="-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ы</a:t>
                      </a:r>
                      <a:r>
                        <a:rPr sz="16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пол</a:t>
                      </a:r>
                      <a:r>
                        <a:rPr sz="1600" spc="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sz="1600" spc="-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sz="16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sz="1600" spc="-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sz="16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ю</a:t>
                      </a:r>
                      <a:r>
                        <a:rPr sz="1600" spc="-9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ЛР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600" spc="-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Пас</a:t>
                      </a:r>
                      <a:r>
                        <a:rPr sz="1600" spc="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п</a:t>
                      </a:r>
                      <a:r>
                        <a:rPr sz="16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орт</a:t>
                      </a:r>
                      <a:r>
                        <a:rPr sz="1600" spc="-12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+</a:t>
                      </a:r>
                      <a:r>
                        <a:rPr sz="1600" spc="-12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р</a:t>
                      </a:r>
                      <a:r>
                        <a:rPr sz="16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асп</a:t>
                      </a:r>
                      <a:r>
                        <a:rPr sz="1600" spc="-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ре</a:t>
                      </a:r>
                      <a:r>
                        <a:rPr sz="1600" spc="-1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д</a:t>
                      </a:r>
                      <a:r>
                        <a:rPr sz="1600" spc="-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елен</a:t>
                      </a:r>
                      <a:r>
                        <a:rPr sz="16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ие</a:t>
                      </a:r>
                      <a:r>
                        <a:rPr sz="1600" spc="-10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sz="1600" spc="-12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-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ППЭ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600" spc="-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П</a:t>
                      </a:r>
                      <a:r>
                        <a:rPr sz="16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рошёл</a:t>
                      </a:r>
                      <a:r>
                        <a:rPr sz="1600" spc="-12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п</a:t>
                      </a:r>
                      <a:r>
                        <a:rPr sz="16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sz="1600" spc="-1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д</a:t>
                      </a:r>
                      <a:r>
                        <a:rPr sz="16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гото</a:t>
                      </a:r>
                      <a:r>
                        <a:rPr sz="1600" spc="-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sz="16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ку</a:t>
                      </a:r>
                      <a:endParaRPr sz="1600">
                        <a:latin typeface="Verdana"/>
                        <a:cs typeface="Verdan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Н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sz="1600" spc="-12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близкий</a:t>
                      </a:r>
                      <a:r>
                        <a:rPr sz="1600" spc="-12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ро</a:t>
                      </a:r>
                      <a:r>
                        <a:rPr sz="1600" spc="-1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д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ств</a:t>
                      </a:r>
                      <a:r>
                        <a:rPr sz="1600" spc="-1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sz="16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нн</a:t>
                      </a:r>
                      <a:r>
                        <a:rPr sz="1600" spc="-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sz="1600" spc="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к</a:t>
                      </a:r>
                      <a:r>
                        <a:rPr sz="16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,</a:t>
                      </a:r>
                      <a:r>
                        <a:rPr sz="1600" spc="-11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не</a:t>
                      </a:r>
                      <a:r>
                        <a:rPr sz="1600" spc="-114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spc="5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у</a:t>
                      </a:r>
                      <a:r>
                        <a:rPr sz="1600" dirty="0">
                          <a:solidFill>
                            <a:srgbClr val="857EBA"/>
                          </a:solidFill>
                          <a:latin typeface="Verdana"/>
                          <a:cs typeface="Verdana"/>
                        </a:rPr>
                        <a:t>читель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4" name="object 14"/>
          <p:cNvSpPr txBox="1"/>
          <p:nvPr/>
        </p:nvSpPr>
        <p:spPr>
          <a:xfrm>
            <a:off x="12590018" y="7036561"/>
            <a:ext cx="5102225" cy="1854200"/>
          </a:xfrm>
          <a:prstGeom prst="rect">
            <a:avLst/>
          </a:prstGeom>
          <a:solidFill>
            <a:srgbClr val="F65E09"/>
          </a:solidFill>
        </p:spPr>
        <p:txBody>
          <a:bodyPr vert="horz" wrap="square" lIns="0" tIns="189230" rIns="0" bIns="0" rtlCol="0">
            <a:spAutoFit/>
          </a:bodyPr>
          <a:lstStyle/>
          <a:p>
            <a:pPr marL="360680" marR="351790" algn="ctr">
              <a:lnSpc>
                <a:spcPct val="100000"/>
              </a:lnSpc>
              <a:spcBef>
                <a:spcPts val="1490"/>
              </a:spcBef>
            </a:pPr>
            <a:r>
              <a:rPr sz="2400" spc="-30" dirty="0">
                <a:solidFill>
                  <a:srgbClr val="FFFFFF"/>
                </a:solidFill>
                <a:latin typeface="Verdana"/>
                <a:cs typeface="Verdana"/>
              </a:rPr>
              <a:t>Работники</a:t>
            </a:r>
            <a:r>
              <a:rPr sz="2400" spc="-1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FFFFFF"/>
                </a:solidFill>
                <a:latin typeface="Verdana"/>
                <a:cs typeface="Verdana"/>
              </a:rPr>
              <a:t>ППЭ</a:t>
            </a:r>
            <a:r>
              <a:rPr sz="2400" spc="-40" dirty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sz="2400" spc="-20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FFFFFF"/>
                </a:solidFill>
                <a:latin typeface="Verdana"/>
                <a:cs typeface="Verdana"/>
              </a:rPr>
              <a:t>О</a:t>
            </a:r>
            <a:r>
              <a:rPr sz="2400" spc="20" dirty="0">
                <a:solidFill>
                  <a:srgbClr val="FFFFFF"/>
                </a:solidFill>
                <a:latin typeface="Verdana"/>
                <a:cs typeface="Verdana"/>
              </a:rPr>
              <a:t>Н</a:t>
            </a:r>
            <a:r>
              <a:rPr sz="2400" spc="-210" dirty="0">
                <a:solidFill>
                  <a:srgbClr val="FFFFFF"/>
                </a:solidFill>
                <a:latin typeface="Verdana"/>
                <a:cs typeface="Verdana"/>
              </a:rPr>
              <a:t>, </a:t>
            </a:r>
            <a:r>
              <a:rPr sz="2400" spc="195" dirty="0">
                <a:solidFill>
                  <a:srgbClr val="FFFFFF"/>
                </a:solidFill>
                <a:latin typeface="Verdana"/>
                <a:cs typeface="Verdana"/>
              </a:rPr>
              <a:t>а</a:t>
            </a:r>
            <a:r>
              <a:rPr sz="2400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FFFFFF"/>
                </a:solidFill>
                <a:latin typeface="Verdana"/>
                <a:cs typeface="Verdana"/>
              </a:rPr>
              <a:t>также  </a:t>
            </a:r>
            <a:r>
              <a:rPr sz="2400" spc="-105" dirty="0">
                <a:solidFill>
                  <a:srgbClr val="FFFFFF"/>
                </a:solidFill>
                <a:latin typeface="Verdana"/>
                <a:cs typeface="Verdana"/>
              </a:rPr>
              <a:t>уч</a:t>
            </a:r>
            <a:r>
              <a:rPr sz="2400" spc="-100" dirty="0">
                <a:solidFill>
                  <a:srgbClr val="FFFFFF"/>
                </a:solidFill>
                <a:latin typeface="Verdana"/>
                <a:cs typeface="Verdana"/>
              </a:rPr>
              <a:t>а</a:t>
            </a:r>
            <a:r>
              <a:rPr sz="2400" spc="-75" dirty="0">
                <a:solidFill>
                  <a:srgbClr val="FFFFFF"/>
                </a:solidFill>
                <a:latin typeface="Verdana"/>
                <a:cs typeface="Verdana"/>
              </a:rPr>
              <a:t>стники</a:t>
            </a:r>
            <a:r>
              <a:rPr sz="2400" spc="-1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э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к</a:t>
            </a:r>
            <a:r>
              <a:rPr sz="2400" spc="-25" dirty="0">
                <a:solidFill>
                  <a:srgbClr val="FFFFFF"/>
                </a:solidFill>
                <a:latin typeface="Verdana"/>
                <a:cs typeface="Verdana"/>
              </a:rPr>
              <a:t>з</a:t>
            </a:r>
            <a:r>
              <a:rPr sz="2400" spc="-20" dirty="0">
                <a:solidFill>
                  <a:srgbClr val="FFFFFF"/>
                </a:solidFill>
                <a:latin typeface="Verdana"/>
                <a:cs typeface="Verdana"/>
              </a:rPr>
              <a:t>а</a:t>
            </a:r>
            <a:r>
              <a:rPr sz="2400" spc="155" dirty="0">
                <a:solidFill>
                  <a:srgbClr val="FFFFFF"/>
                </a:solidFill>
                <a:latin typeface="Verdana"/>
                <a:cs typeface="Verdana"/>
              </a:rPr>
              <a:t>ме</a:t>
            </a:r>
            <a:r>
              <a:rPr sz="2400" spc="160" dirty="0">
                <a:solidFill>
                  <a:srgbClr val="FFFFFF"/>
                </a:solidFill>
                <a:latin typeface="Verdana"/>
                <a:cs typeface="Verdana"/>
              </a:rPr>
              <a:t>н</a:t>
            </a:r>
            <a:r>
              <a:rPr sz="2400" spc="-120" dirty="0">
                <a:solidFill>
                  <a:srgbClr val="FFFFFF"/>
                </a:solidFill>
                <a:latin typeface="Verdana"/>
                <a:cs typeface="Verdana"/>
              </a:rPr>
              <a:t>ов,  </a:t>
            </a:r>
            <a:r>
              <a:rPr sz="2400" b="1" spc="-75" dirty="0">
                <a:solidFill>
                  <a:srgbClr val="FFFFFF"/>
                </a:solidFill>
                <a:latin typeface="Tahoma"/>
                <a:cs typeface="Tahoma"/>
              </a:rPr>
              <a:t>покинувши</a:t>
            </a:r>
            <a:r>
              <a:rPr sz="2400" b="1" spc="-65" dirty="0">
                <a:solidFill>
                  <a:srgbClr val="FFFFFF"/>
                </a:solidFill>
                <a:latin typeface="Tahoma"/>
                <a:cs typeface="Tahoma"/>
              </a:rPr>
              <a:t>е</a:t>
            </a:r>
            <a:r>
              <a:rPr sz="2400" b="1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50" dirty="0">
                <a:solidFill>
                  <a:srgbClr val="FFFFFF"/>
                </a:solidFill>
                <a:latin typeface="Tahoma"/>
                <a:cs typeface="Tahoma"/>
              </a:rPr>
              <a:t>ППЭ</a:t>
            </a:r>
            <a:r>
              <a:rPr sz="2400" spc="-210" dirty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sz="2400" spc="-1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spc="-20" dirty="0">
                <a:solidFill>
                  <a:srgbClr val="FFFFFF"/>
                </a:solidFill>
                <a:latin typeface="Tahoma"/>
                <a:cs typeface="Tahoma"/>
              </a:rPr>
              <a:t>повторно  </a:t>
            </a:r>
            <a:r>
              <a:rPr sz="2400" spc="-305" dirty="0">
                <a:solidFill>
                  <a:srgbClr val="FFFFFF"/>
                </a:solidFill>
                <a:latin typeface="Verdana"/>
                <a:cs typeface="Verdana"/>
              </a:rPr>
              <a:t>в</a:t>
            </a:r>
            <a:r>
              <a:rPr sz="24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Verdana"/>
                <a:cs typeface="Verdana"/>
              </a:rPr>
              <a:t>ППЭ</a:t>
            </a:r>
            <a:r>
              <a:rPr sz="2400" spc="-1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н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е</a:t>
            </a:r>
            <a:r>
              <a:rPr sz="2400" b="1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5" dirty="0">
                <a:solidFill>
                  <a:srgbClr val="FFFFFF"/>
                </a:solidFill>
                <a:latin typeface="Tahoma"/>
                <a:cs typeface="Tahoma"/>
              </a:rPr>
              <a:t>допускаю</a:t>
            </a:r>
            <a:r>
              <a:rPr sz="2400" b="1" spc="25" dirty="0">
                <a:solidFill>
                  <a:srgbClr val="FFFFFF"/>
                </a:solidFill>
                <a:latin typeface="Tahoma"/>
                <a:cs typeface="Tahoma"/>
              </a:rPr>
              <a:t>тся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761" y="2510789"/>
            <a:ext cx="0" cy="728345"/>
          </a:xfrm>
          <a:custGeom>
            <a:avLst/>
            <a:gdLst/>
            <a:ahLst/>
            <a:cxnLst/>
            <a:rect l="l" t="t" r="r" b="b"/>
            <a:pathLst>
              <a:path h="728344">
                <a:moveTo>
                  <a:pt x="0" y="0"/>
                </a:moveTo>
                <a:lnTo>
                  <a:pt x="0" y="727963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18438" y="2434589"/>
            <a:ext cx="5480050" cy="0"/>
          </a:xfrm>
          <a:custGeom>
            <a:avLst/>
            <a:gdLst/>
            <a:ahLst/>
            <a:cxnLst/>
            <a:rect l="l" t="t" r="r" b="b"/>
            <a:pathLst>
              <a:path w="5480050">
                <a:moveTo>
                  <a:pt x="0" y="0"/>
                </a:moveTo>
                <a:lnTo>
                  <a:pt x="5479922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43355" y="2491867"/>
            <a:ext cx="483108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solidFill>
                  <a:srgbClr val="003876"/>
                </a:solidFill>
                <a:latin typeface="Tahoma"/>
                <a:cs typeface="Tahoma"/>
              </a:rPr>
              <a:t>Участн</a:t>
            </a:r>
            <a:r>
              <a:rPr sz="4400" b="1" spc="-15" dirty="0">
                <a:solidFill>
                  <a:srgbClr val="003876"/>
                </a:solidFill>
                <a:latin typeface="Tahoma"/>
                <a:cs typeface="Tahoma"/>
              </a:rPr>
              <a:t>и</a:t>
            </a:r>
            <a:r>
              <a:rPr sz="4400" b="1" spc="-254" dirty="0">
                <a:solidFill>
                  <a:srgbClr val="003876"/>
                </a:solidFill>
                <a:latin typeface="Tahoma"/>
                <a:cs typeface="Tahoma"/>
              </a:rPr>
              <a:t>к</a:t>
            </a:r>
            <a:r>
              <a:rPr sz="4400" b="1" spc="-270" dirty="0">
                <a:solidFill>
                  <a:srgbClr val="003876"/>
                </a:solidFill>
                <a:latin typeface="Tahoma"/>
                <a:cs typeface="Tahoma"/>
              </a:rPr>
              <a:t>и</a:t>
            </a:r>
            <a:r>
              <a:rPr sz="4400" b="1" spc="-8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4400" b="1" spc="-320" dirty="0">
                <a:solidFill>
                  <a:srgbClr val="003876"/>
                </a:solidFill>
                <a:latin typeface="Tahoma"/>
                <a:cs typeface="Tahoma"/>
              </a:rPr>
              <a:t>в</a:t>
            </a:r>
            <a:r>
              <a:rPr sz="4400" b="1" spc="-7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4400" b="1" spc="-85" dirty="0">
                <a:solidFill>
                  <a:srgbClr val="003876"/>
                </a:solidFill>
                <a:latin typeface="Tahoma"/>
                <a:cs typeface="Tahoma"/>
              </a:rPr>
              <a:t>ППЭ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308051" y="1065661"/>
            <a:ext cx="13103606" cy="8444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5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</a:t>
            </a:r>
            <a:r>
              <a:rPr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sz="5400" b="1" spc="-3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905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pc="-245" dirty="0"/>
              <a:t>23</a:t>
            </a:fld>
            <a:endParaRPr spc="-245" dirty="0"/>
          </a:p>
        </p:txBody>
      </p:sp>
      <p:sp>
        <p:nvSpPr>
          <p:cNvPr id="8" name="object 8"/>
          <p:cNvSpPr txBox="1"/>
          <p:nvPr/>
        </p:nvSpPr>
        <p:spPr>
          <a:xfrm>
            <a:off x="1781555" y="3712464"/>
            <a:ext cx="13639800" cy="1050290"/>
          </a:xfrm>
          <a:prstGeom prst="rect">
            <a:avLst/>
          </a:prstGeom>
          <a:solidFill>
            <a:srgbClr val="E3E3E3"/>
          </a:solidFill>
        </p:spPr>
        <p:txBody>
          <a:bodyPr vert="horz" wrap="square" lIns="0" tIns="27305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150"/>
              </a:spcBef>
            </a:pPr>
            <a:r>
              <a:rPr sz="3200" spc="-85" dirty="0">
                <a:solidFill>
                  <a:srgbClr val="003876"/>
                </a:solidFill>
                <a:latin typeface="Verdana"/>
                <a:cs typeface="Verdana"/>
              </a:rPr>
              <a:t>Положения</a:t>
            </a:r>
            <a:r>
              <a:rPr sz="3200" spc="-26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70" dirty="0">
                <a:solidFill>
                  <a:srgbClr val="003876"/>
                </a:solidFill>
                <a:latin typeface="Verdana"/>
                <a:cs typeface="Verdana"/>
              </a:rPr>
              <a:t>про</a:t>
            </a:r>
            <a:r>
              <a:rPr sz="3200" spc="-24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b="1" spc="-75" dirty="0">
                <a:solidFill>
                  <a:srgbClr val="003876"/>
                </a:solidFill>
                <a:latin typeface="Tahoma"/>
                <a:cs typeface="Tahoma"/>
              </a:rPr>
              <a:t>опоздания</a:t>
            </a:r>
            <a:r>
              <a:rPr sz="3200" b="1" spc="-5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spc="45" dirty="0">
                <a:solidFill>
                  <a:srgbClr val="003876"/>
                </a:solidFill>
                <a:latin typeface="Verdana"/>
                <a:cs typeface="Verdana"/>
              </a:rPr>
              <a:t>перенесены</a:t>
            </a:r>
            <a:r>
              <a:rPr sz="3200" spc="-2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204" dirty="0">
                <a:solidFill>
                  <a:srgbClr val="003876"/>
                </a:solidFill>
                <a:latin typeface="Verdana"/>
                <a:cs typeface="Verdana"/>
              </a:rPr>
              <a:t>из</a:t>
            </a:r>
            <a:r>
              <a:rPr sz="3200" spc="-24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105" dirty="0">
                <a:solidFill>
                  <a:srgbClr val="003876"/>
                </a:solidFill>
                <a:latin typeface="Verdana"/>
                <a:cs typeface="Verdana"/>
              </a:rPr>
              <a:t>МР</a:t>
            </a:r>
            <a:r>
              <a:rPr sz="3200" spc="-25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405" dirty="0">
                <a:solidFill>
                  <a:srgbClr val="003876"/>
                </a:solidFill>
                <a:latin typeface="Verdana"/>
                <a:cs typeface="Verdana"/>
              </a:rPr>
              <a:t>в</a:t>
            </a:r>
            <a:r>
              <a:rPr sz="3200" spc="-23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85" dirty="0">
                <a:solidFill>
                  <a:srgbClr val="003876"/>
                </a:solidFill>
                <a:latin typeface="Verdana"/>
                <a:cs typeface="Verdana"/>
              </a:rPr>
              <a:t>Порядок</a:t>
            </a:r>
            <a:endParaRPr sz="32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81555" y="4914900"/>
            <a:ext cx="13639800" cy="1050290"/>
          </a:xfrm>
          <a:prstGeom prst="rect">
            <a:avLst/>
          </a:prstGeom>
          <a:solidFill>
            <a:srgbClr val="E3E3E3"/>
          </a:solidFill>
        </p:spPr>
        <p:txBody>
          <a:bodyPr vert="horz" wrap="square" lIns="0" tIns="29209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29"/>
              </a:spcBef>
            </a:pPr>
            <a:r>
              <a:rPr sz="3200" spc="-130" dirty="0">
                <a:solidFill>
                  <a:srgbClr val="003876"/>
                </a:solidFill>
                <a:latin typeface="Verdana"/>
                <a:cs typeface="Verdana"/>
              </a:rPr>
              <a:t>Выдач</a:t>
            </a:r>
            <a:r>
              <a:rPr sz="3200" spc="-114" dirty="0">
                <a:solidFill>
                  <a:srgbClr val="003876"/>
                </a:solidFill>
                <a:latin typeface="Verdana"/>
                <a:cs typeface="Verdana"/>
              </a:rPr>
              <a:t>а</a:t>
            </a:r>
            <a:r>
              <a:rPr sz="3200" spc="-25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b="1" spc="-65" dirty="0">
                <a:solidFill>
                  <a:srgbClr val="003876"/>
                </a:solidFill>
                <a:latin typeface="Tahoma"/>
                <a:cs typeface="Tahoma"/>
              </a:rPr>
              <a:t>допо</a:t>
            </a:r>
            <a:r>
              <a:rPr sz="3200" b="1" spc="-80" dirty="0">
                <a:solidFill>
                  <a:srgbClr val="003876"/>
                </a:solidFill>
                <a:latin typeface="Tahoma"/>
                <a:cs typeface="Tahoma"/>
              </a:rPr>
              <a:t>л</a:t>
            </a:r>
            <a:r>
              <a:rPr sz="3200" b="1" spc="-100" dirty="0">
                <a:solidFill>
                  <a:srgbClr val="003876"/>
                </a:solidFill>
                <a:latin typeface="Tahoma"/>
                <a:cs typeface="Tahoma"/>
              </a:rPr>
              <a:t>ните</a:t>
            </a:r>
            <a:r>
              <a:rPr sz="3200" b="1" spc="-120" dirty="0">
                <a:solidFill>
                  <a:srgbClr val="003876"/>
                </a:solidFill>
                <a:latin typeface="Tahoma"/>
                <a:cs typeface="Tahoma"/>
              </a:rPr>
              <a:t>л</a:t>
            </a:r>
            <a:r>
              <a:rPr sz="3200" b="1" spc="-185" dirty="0">
                <a:solidFill>
                  <a:srgbClr val="003876"/>
                </a:solidFill>
                <a:latin typeface="Tahoma"/>
                <a:cs typeface="Tahoma"/>
              </a:rPr>
              <a:t>ьных</a:t>
            </a:r>
            <a:r>
              <a:rPr sz="3200" b="1" spc="-2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b="1" spc="15" dirty="0">
                <a:solidFill>
                  <a:srgbClr val="003876"/>
                </a:solidFill>
                <a:latin typeface="Tahoma"/>
                <a:cs typeface="Tahoma"/>
              </a:rPr>
              <a:t>че</a:t>
            </a:r>
            <a:r>
              <a:rPr sz="3200" b="1" spc="5" dirty="0">
                <a:solidFill>
                  <a:srgbClr val="003876"/>
                </a:solidFill>
                <a:latin typeface="Tahoma"/>
                <a:cs typeface="Tahoma"/>
              </a:rPr>
              <a:t>р</a:t>
            </a:r>
            <a:r>
              <a:rPr sz="3200" b="1" spc="-145" dirty="0">
                <a:solidFill>
                  <a:srgbClr val="003876"/>
                </a:solidFill>
                <a:latin typeface="Tahoma"/>
                <a:cs typeface="Tahoma"/>
              </a:rPr>
              <a:t>нови</a:t>
            </a:r>
            <a:r>
              <a:rPr sz="3200" b="1" spc="-150" dirty="0">
                <a:solidFill>
                  <a:srgbClr val="003876"/>
                </a:solidFill>
                <a:latin typeface="Tahoma"/>
                <a:cs typeface="Tahoma"/>
              </a:rPr>
              <a:t>к</a:t>
            </a:r>
            <a:r>
              <a:rPr sz="3200" b="1" spc="-85" dirty="0">
                <a:solidFill>
                  <a:srgbClr val="003876"/>
                </a:solidFill>
                <a:latin typeface="Tahoma"/>
                <a:cs typeface="Tahoma"/>
              </a:rPr>
              <a:t>о</a:t>
            </a:r>
            <a:r>
              <a:rPr sz="3200" b="1" spc="-80" dirty="0">
                <a:solidFill>
                  <a:srgbClr val="003876"/>
                </a:solidFill>
                <a:latin typeface="Tahoma"/>
                <a:cs typeface="Tahoma"/>
              </a:rPr>
              <a:t>в</a:t>
            </a:r>
            <a:r>
              <a:rPr sz="3200" b="1" spc="-3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spc="-75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3200" spc="-24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10" dirty="0">
                <a:solidFill>
                  <a:srgbClr val="003876"/>
                </a:solidFill>
                <a:latin typeface="Verdana"/>
                <a:cs typeface="Verdana"/>
              </a:rPr>
              <a:t>возмо</a:t>
            </a:r>
            <a:r>
              <a:rPr sz="3200" dirty="0">
                <a:solidFill>
                  <a:srgbClr val="003876"/>
                </a:solidFill>
                <a:latin typeface="Verdana"/>
                <a:cs typeface="Verdana"/>
              </a:rPr>
              <a:t>ж</a:t>
            </a:r>
            <a:r>
              <a:rPr sz="3200" spc="-60" dirty="0">
                <a:solidFill>
                  <a:srgbClr val="003876"/>
                </a:solidFill>
                <a:latin typeface="Verdana"/>
                <a:cs typeface="Verdana"/>
              </a:rPr>
              <a:t>ность</a:t>
            </a:r>
            <a:r>
              <a:rPr sz="3200" spc="-25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85" dirty="0">
                <a:solidFill>
                  <a:srgbClr val="003876"/>
                </a:solidFill>
                <a:latin typeface="Verdana"/>
                <a:cs typeface="Verdana"/>
              </a:rPr>
              <a:t>делать</a:t>
            </a:r>
            <a:endParaRPr sz="3200">
              <a:latin typeface="Verdana"/>
              <a:cs typeface="Verdana"/>
            </a:endParaRPr>
          </a:p>
          <a:p>
            <a:pPr marL="92075">
              <a:lnSpc>
                <a:spcPct val="100000"/>
              </a:lnSpc>
            </a:pPr>
            <a:r>
              <a:rPr sz="3200" b="1" spc="40" dirty="0">
                <a:solidFill>
                  <a:srgbClr val="003876"/>
                </a:solidFill>
                <a:latin typeface="Tahoma"/>
                <a:cs typeface="Tahoma"/>
              </a:rPr>
              <a:t>помет</a:t>
            </a:r>
            <a:r>
              <a:rPr sz="3200" b="1" spc="-185" dirty="0">
                <a:solidFill>
                  <a:srgbClr val="003876"/>
                </a:solidFill>
                <a:latin typeface="Tahoma"/>
                <a:cs typeface="Tahoma"/>
              </a:rPr>
              <a:t>к</a:t>
            </a:r>
            <a:r>
              <a:rPr sz="3200" b="1" spc="-195" dirty="0">
                <a:solidFill>
                  <a:srgbClr val="003876"/>
                </a:solidFill>
                <a:latin typeface="Tahoma"/>
                <a:cs typeface="Tahoma"/>
              </a:rPr>
              <a:t>и</a:t>
            </a:r>
            <a:r>
              <a:rPr sz="3200" b="1" spc="-3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b="1" spc="-235" dirty="0">
                <a:solidFill>
                  <a:srgbClr val="003876"/>
                </a:solidFill>
                <a:latin typeface="Tahoma"/>
                <a:cs typeface="Tahoma"/>
              </a:rPr>
              <a:t>в</a:t>
            </a:r>
            <a:r>
              <a:rPr sz="3200" b="1" spc="-4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b="1" spc="-245" dirty="0">
                <a:solidFill>
                  <a:srgbClr val="003876"/>
                </a:solidFill>
                <a:latin typeface="Tahoma"/>
                <a:cs typeface="Tahoma"/>
              </a:rPr>
              <a:t>К</a:t>
            </a:r>
            <a:r>
              <a:rPr sz="3200" b="1" spc="-125" dirty="0">
                <a:solidFill>
                  <a:srgbClr val="003876"/>
                </a:solidFill>
                <a:latin typeface="Tahoma"/>
                <a:cs typeface="Tahoma"/>
              </a:rPr>
              <a:t>И</a:t>
            </a:r>
            <a:r>
              <a:rPr sz="3200" b="1" spc="-140" dirty="0">
                <a:solidFill>
                  <a:srgbClr val="003876"/>
                </a:solidFill>
                <a:latin typeface="Tahoma"/>
                <a:cs typeface="Tahoma"/>
              </a:rPr>
              <a:t>М</a:t>
            </a:r>
            <a:r>
              <a:rPr sz="3200" b="1" spc="-6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spc="-20" dirty="0">
                <a:solidFill>
                  <a:srgbClr val="003876"/>
                </a:solidFill>
                <a:latin typeface="Verdana"/>
                <a:cs typeface="Verdana"/>
              </a:rPr>
              <a:t>закрепл</a:t>
            </a:r>
            <a:r>
              <a:rPr sz="3200" spc="-15" dirty="0">
                <a:solidFill>
                  <a:srgbClr val="003876"/>
                </a:solidFill>
                <a:latin typeface="Verdana"/>
                <a:cs typeface="Verdana"/>
              </a:rPr>
              <a:t>е</a:t>
            </a:r>
            <a:r>
              <a:rPr sz="3200" spc="-235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3200" spc="-290" dirty="0">
                <a:solidFill>
                  <a:srgbClr val="003876"/>
                </a:solidFill>
                <a:latin typeface="Verdana"/>
                <a:cs typeface="Verdana"/>
              </a:rPr>
              <a:t>ы</a:t>
            </a:r>
            <a:r>
              <a:rPr sz="3200" spc="-27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dirty="0">
                <a:solidFill>
                  <a:srgbClr val="003876"/>
                </a:solidFill>
                <a:latin typeface="Verdana"/>
                <a:cs typeface="Verdana"/>
              </a:rPr>
              <a:t>Порядком</a:t>
            </a:r>
            <a:endParaRPr sz="32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81555" y="6134100"/>
            <a:ext cx="13639800" cy="3195955"/>
          </a:xfrm>
          <a:prstGeom prst="rect">
            <a:avLst/>
          </a:prstGeom>
          <a:solidFill>
            <a:srgbClr val="E3E3E3"/>
          </a:solidFill>
        </p:spPr>
        <p:txBody>
          <a:bodyPr vert="horz" wrap="square" lIns="0" tIns="128270" rIns="0" bIns="0" rtlCol="0">
            <a:spAutoFit/>
          </a:bodyPr>
          <a:lstStyle/>
          <a:p>
            <a:pPr marL="92075">
              <a:lnSpc>
                <a:spcPts val="3835"/>
              </a:lnSpc>
              <a:spcBef>
                <a:spcPts val="1010"/>
              </a:spcBef>
            </a:pPr>
            <a:r>
              <a:rPr sz="3200" b="1" spc="-35" dirty="0">
                <a:solidFill>
                  <a:srgbClr val="003876"/>
                </a:solidFill>
                <a:latin typeface="Tahoma"/>
                <a:cs typeface="Tahoma"/>
              </a:rPr>
              <a:t>Уточнено</a:t>
            </a:r>
            <a:r>
              <a:rPr sz="3200" b="1" spc="-4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b="1" spc="5" dirty="0">
                <a:solidFill>
                  <a:srgbClr val="003876"/>
                </a:solidFill>
                <a:latin typeface="Tahoma"/>
                <a:cs typeface="Tahoma"/>
              </a:rPr>
              <a:t>про</a:t>
            </a:r>
            <a:r>
              <a:rPr sz="3200" b="1" spc="-40" dirty="0">
                <a:solidFill>
                  <a:srgbClr val="003876"/>
                </a:solidFill>
                <a:latin typeface="Tahoma"/>
                <a:cs typeface="Tahoma"/>
              </a:rPr>
              <a:t> питание</a:t>
            </a:r>
            <a:r>
              <a:rPr sz="3200" b="1" spc="-2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b="1" spc="-55" dirty="0">
                <a:solidFill>
                  <a:srgbClr val="003876"/>
                </a:solidFill>
                <a:latin typeface="Tahoma"/>
                <a:cs typeface="Tahoma"/>
              </a:rPr>
              <a:t>(могут</a:t>
            </a:r>
            <a:r>
              <a:rPr sz="3200" b="1" spc="-2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b="1" spc="-30" dirty="0">
                <a:solidFill>
                  <a:srgbClr val="003876"/>
                </a:solidFill>
                <a:latin typeface="Tahoma"/>
                <a:cs typeface="Tahoma"/>
              </a:rPr>
              <a:t>находиться</a:t>
            </a:r>
            <a:r>
              <a:rPr sz="3200" b="1" spc="-3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b="1" spc="15" dirty="0">
                <a:solidFill>
                  <a:srgbClr val="003876"/>
                </a:solidFill>
                <a:latin typeface="Tahoma"/>
                <a:cs typeface="Tahoma"/>
              </a:rPr>
              <a:t>на</a:t>
            </a:r>
            <a:r>
              <a:rPr sz="3200" b="1" spc="-4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b="1" spc="-35" dirty="0">
                <a:solidFill>
                  <a:srgbClr val="003876"/>
                </a:solidFill>
                <a:latin typeface="Tahoma"/>
                <a:cs typeface="Tahoma"/>
              </a:rPr>
              <a:t>столе):</a:t>
            </a:r>
            <a:endParaRPr sz="3200">
              <a:latin typeface="Tahoma"/>
              <a:cs typeface="Tahoma"/>
            </a:endParaRPr>
          </a:p>
          <a:p>
            <a:pPr marL="92075" marR="236854">
              <a:lnSpc>
                <a:spcPts val="3840"/>
              </a:lnSpc>
              <a:spcBef>
                <a:spcPts val="125"/>
              </a:spcBef>
            </a:pPr>
            <a:r>
              <a:rPr sz="3200" spc="-135" dirty="0">
                <a:solidFill>
                  <a:srgbClr val="003876"/>
                </a:solidFill>
                <a:latin typeface="Verdana"/>
                <a:cs typeface="Verdana"/>
              </a:rPr>
              <a:t>продукты</a:t>
            </a:r>
            <a:r>
              <a:rPr sz="3200" spc="-24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140" dirty="0">
                <a:solidFill>
                  <a:srgbClr val="003876"/>
                </a:solidFill>
                <a:latin typeface="Verdana"/>
                <a:cs typeface="Verdana"/>
              </a:rPr>
              <a:t>питания</a:t>
            </a:r>
            <a:r>
              <a:rPr sz="3200" spc="-254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250" dirty="0">
                <a:solidFill>
                  <a:srgbClr val="003876"/>
                </a:solidFill>
                <a:latin typeface="Verdana"/>
                <a:cs typeface="Verdana"/>
              </a:rPr>
              <a:t>для</a:t>
            </a:r>
            <a:r>
              <a:rPr sz="3200" spc="-26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b="1" spc="-90" dirty="0">
                <a:solidFill>
                  <a:srgbClr val="003876"/>
                </a:solidFill>
                <a:latin typeface="Tahoma"/>
                <a:cs typeface="Tahoma"/>
              </a:rPr>
              <a:t>дополнительного</a:t>
            </a:r>
            <a:r>
              <a:rPr sz="3200" b="1" spc="-2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b="1" spc="30" dirty="0">
                <a:solidFill>
                  <a:srgbClr val="003876"/>
                </a:solidFill>
                <a:latin typeface="Tahoma"/>
                <a:cs typeface="Tahoma"/>
              </a:rPr>
              <a:t>приема</a:t>
            </a:r>
            <a:r>
              <a:rPr sz="3200" b="1" spc="-2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b="1" spc="-90" dirty="0">
                <a:solidFill>
                  <a:srgbClr val="003876"/>
                </a:solidFill>
                <a:latin typeface="Tahoma"/>
                <a:cs typeface="Tahoma"/>
              </a:rPr>
              <a:t>пищи</a:t>
            </a:r>
            <a:r>
              <a:rPr sz="3200" b="1" spc="-3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b="1" spc="-20" dirty="0">
                <a:solidFill>
                  <a:srgbClr val="003876"/>
                </a:solidFill>
                <a:latin typeface="Tahoma"/>
                <a:cs typeface="Tahoma"/>
              </a:rPr>
              <a:t>(перекус), </a:t>
            </a:r>
            <a:r>
              <a:rPr sz="3200" b="1" spc="-92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b="1" spc="50" dirty="0">
                <a:solidFill>
                  <a:srgbClr val="003876"/>
                </a:solidFill>
                <a:latin typeface="Tahoma"/>
                <a:cs typeface="Tahoma"/>
              </a:rPr>
              <a:t>бу</a:t>
            </a:r>
            <a:r>
              <a:rPr sz="3200" b="1" spc="45" dirty="0">
                <a:solidFill>
                  <a:srgbClr val="003876"/>
                </a:solidFill>
                <a:latin typeface="Tahoma"/>
                <a:cs typeface="Tahoma"/>
              </a:rPr>
              <a:t>т</a:t>
            </a:r>
            <a:r>
              <a:rPr sz="3200" b="1" spc="-90" dirty="0">
                <a:solidFill>
                  <a:srgbClr val="003876"/>
                </a:solidFill>
                <a:latin typeface="Tahoma"/>
                <a:cs typeface="Tahoma"/>
              </a:rPr>
              <a:t>илированна</a:t>
            </a:r>
            <a:r>
              <a:rPr sz="3200" b="1" spc="-85" dirty="0">
                <a:solidFill>
                  <a:srgbClr val="003876"/>
                </a:solidFill>
                <a:latin typeface="Tahoma"/>
                <a:cs typeface="Tahoma"/>
              </a:rPr>
              <a:t>я</a:t>
            </a:r>
            <a:r>
              <a:rPr sz="3200" b="1" spc="-1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b="1" spc="-100" dirty="0">
                <a:solidFill>
                  <a:srgbClr val="003876"/>
                </a:solidFill>
                <a:latin typeface="Tahoma"/>
                <a:cs typeface="Tahoma"/>
              </a:rPr>
              <a:t>питье</a:t>
            </a:r>
            <a:r>
              <a:rPr sz="3200" b="1" spc="-90" dirty="0">
                <a:solidFill>
                  <a:srgbClr val="003876"/>
                </a:solidFill>
                <a:latin typeface="Tahoma"/>
                <a:cs typeface="Tahoma"/>
              </a:rPr>
              <a:t>в</a:t>
            </a:r>
            <a:r>
              <a:rPr sz="3200" b="1" spc="-50" dirty="0">
                <a:solidFill>
                  <a:srgbClr val="003876"/>
                </a:solidFill>
                <a:latin typeface="Tahoma"/>
                <a:cs typeface="Tahoma"/>
              </a:rPr>
              <a:t>а</a:t>
            </a:r>
            <a:r>
              <a:rPr sz="3200" b="1" spc="-45" dirty="0">
                <a:solidFill>
                  <a:srgbClr val="003876"/>
                </a:solidFill>
                <a:latin typeface="Tahoma"/>
                <a:cs typeface="Tahoma"/>
              </a:rPr>
              <a:t>я </a:t>
            </a:r>
            <a:r>
              <a:rPr sz="3200" b="1" spc="-85" dirty="0">
                <a:solidFill>
                  <a:srgbClr val="003876"/>
                </a:solidFill>
                <a:latin typeface="Tahoma"/>
                <a:cs typeface="Tahoma"/>
              </a:rPr>
              <a:t>в</a:t>
            </a:r>
            <a:r>
              <a:rPr sz="3200" b="1" spc="-75" dirty="0">
                <a:solidFill>
                  <a:srgbClr val="003876"/>
                </a:solidFill>
                <a:latin typeface="Tahoma"/>
                <a:cs typeface="Tahoma"/>
              </a:rPr>
              <a:t>о</a:t>
            </a:r>
            <a:r>
              <a:rPr sz="3200" b="1" spc="105" dirty="0">
                <a:solidFill>
                  <a:srgbClr val="003876"/>
                </a:solidFill>
                <a:latin typeface="Tahoma"/>
                <a:cs typeface="Tahoma"/>
              </a:rPr>
              <a:t>да</a:t>
            </a:r>
            <a:r>
              <a:rPr sz="3200" b="1" spc="-9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200" spc="-10" dirty="0">
                <a:solidFill>
                  <a:srgbClr val="003876"/>
                </a:solidFill>
                <a:latin typeface="Verdana"/>
                <a:cs typeface="Verdana"/>
              </a:rPr>
              <a:t>пр</a:t>
            </a:r>
            <a:r>
              <a:rPr sz="3200" spc="-5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3200" spc="-24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65" dirty="0">
                <a:solidFill>
                  <a:srgbClr val="003876"/>
                </a:solidFill>
                <a:latin typeface="Verdana"/>
                <a:cs typeface="Verdana"/>
              </a:rPr>
              <a:t>услови</a:t>
            </a:r>
            <a:r>
              <a:rPr sz="3200" spc="-55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3200" spc="-280" dirty="0">
                <a:solidFill>
                  <a:srgbClr val="003876"/>
                </a:solidFill>
                <a:latin typeface="Verdana"/>
                <a:cs typeface="Verdana"/>
              </a:rPr>
              <a:t>,</a:t>
            </a:r>
            <a:r>
              <a:rPr sz="3200" spc="-25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225" dirty="0">
                <a:solidFill>
                  <a:srgbClr val="003876"/>
                </a:solidFill>
                <a:latin typeface="Verdana"/>
                <a:cs typeface="Verdana"/>
              </a:rPr>
              <a:t>чт</a:t>
            </a:r>
            <a:r>
              <a:rPr sz="3200" spc="-240" dirty="0">
                <a:solidFill>
                  <a:srgbClr val="003876"/>
                </a:solidFill>
                <a:latin typeface="Verdana"/>
                <a:cs typeface="Verdana"/>
              </a:rPr>
              <a:t>о </a:t>
            </a:r>
            <a:r>
              <a:rPr sz="3200" spc="-75" dirty="0">
                <a:solidFill>
                  <a:srgbClr val="003876"/>
                </a:solidFill>
                <a:latin typeface="Verdana"/>
                <a:cs typeface="Verdana"/>
              </a:rPr>
              <a:t>упаковка  </a:t>
            </a:r>
            <a:r>
              <a:rPr sz="3200" spc="-145" dirty="0">
                <a:solidFill>
                  <a:srgbClr val="003876"/>
                </a:solidFill>
                <a:latin typeface="Verdana"/>
                <a:cs typeface="Verdana"/>
              </a:rPr>
              <a:t>указанных</a:t>
            </a:r>
            <a:r>
              <a:rPr sz="3200" spc="-25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100" dirty="0">
                <a:solidFill>
                  <a:srgbClr val="003876"/>
                </a:solidFill>
                <a:latin typeface="Verdana"/>
                <a:cs typeface="Verdana"/>
              </a:rPr>
              <a:t>продуктов</a:t>
            </a:r>
            <a:r>
              <a:rPr sz="3200" spc="-24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140" dirty="0">
                <a:solidFill>
                  <a:srgbClr val="003876"/>
                </a:solidFill>
                <a:latin typeface="Verdana"/>
                <a:cs typeface="Verdana"/>
              </a:rPr>
              <a:t>питания</a:t>
            </a:r>
            <a:r>
              <a:rPr sz="3200" spc="-26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75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3200" spc="-24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190" dirty="0">
                <a:solidFill>
                  <a:srgbClr val="003876"/>
                </a:solidFill>
                <a:latin typeface="Verdana"/>
                <a:cs typeface="Verdana"/>
              </a:rPr>
              <a:t>воды,</a:t>
            </a:r>
            <a:r>
              <a:rPr sz="3200" spc="-24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265" dirty="0">
                <a:solidFill>
                  <a:srgbClr val="003876"/>
                </a:solidFill>
                <a:latin typeface="Verdana"/>
                <a:cs typeface="Verdana"/>
              </a:rPr>
              <a:t>а</a:t>
            </a:r>
            <a:r>
              <a:rPr sz="3200" spc="-24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60" dirty="0">
                <a:solidFill>
                  <a:srgbClr val="003876"/>
                </a:solidFill>
                <a:latin typeface="Verdana"/>
                <a:cs typeface="Verdana"/>
              </a:rPr>
              <a:t>также</a:t>
            </a:r>
            <a:r>
              <a:rPr sz="3200" spc="-23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210" dirty="0">
                <a:solidFill>
                  <a:srgbClr val="003876"/>
                </a:solidFill>
                <a:latin typeface="Verdana"/>
                <a:cs typeface="Verdana"/>
              </a:rPr>
              <a:t>их</a:t>
            </a:r>
            <a:r>
              <a:rPr sz="3200" spc="-25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10" dirty="0">
                <a:solidFill>
                  <a:srgbClr val="003876"/>
                </a:solidFill>
                <a:latin typeface="Verdana"/>
                <a:cs typeface="Verdana"/>
              </a:rPr>
              <a:t>потребление</a:t>
            </a:r>
            <a:endParaRPr sz="3200">
              <a:latin typeface="Verdana"/>
              <a:cs typeface="Verdana"/>
            </a:endParaRPr>
          </a:p>
          <a:p>
            <a:pPr marL="92075" marR="572770">
              <a:lnSpc>
                <a:spcPts val="3840"/>
              </a:lnSpc>
            </a:pPr>
            <a:r>
              <a:rPr sz="3200" spc="25" dirty="0">
                <a:solidFill>
                  <a:srgbClr val="003876"/>
                </a:solidFill>
                <a:latin typeface="Verdana"/>
                <a:cs typeface="Verdana"/>
              </a:rPr>
              <a:t>не</a:t>
            </a:r>
            <a:r>
              <a:rPr sz="3200" spc="-254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120" dirty="0">
                <a:solidFill>
                  <a:srgbClr val="003876"/>
                </a:solidFill>
                <a:latin typeface="Verdana"/>
                <a:cs typeface="Verdana"/>
              </a:rPr>
              <a:t>будут</a:t>
            </a:r>
            <a:r>
              <a:rPr sz="3200" spc="-254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150" dirty="0">
                <a:solidFill>
                  <a:srgbClr val="003876"/>
                </a:solidFill>
                <a:latin typeface="Verdana"/>
                <a:cs typeface="Verdana"/>
              </a:rPr>
              <a:t>отвлекать</a:t>
            </a:r>
            <a:r>
              <a:rPr sz="3200" spc="-229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140" dirty="0">
                <a:solidFill>
                  <a:srgbClr val="003876"/>
                </a:solidFill>
                <a:latin typeface="Verdana"/>
                <a:cs typeface="Verdana"/>
              </a:rPr>
              <a:t>других</a:t>
            </a:r>
            <a:r>
              <a:rPr sz="3200" spc="-23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120" dirty="0">
                <a:solidFill>
                  <a:srgbClr val="003876"/>
                </a:solidFill>
                <a:latin typeface="Verdana"/>
                <a:cs typeface="Verdana"/>
              </a:rPr>
              <a:t>участников</a:t>
            </a:r>
            <a:r>
              <a:rPr sz="3200" spc="-23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35" dirty="0">
                <a:solidFill>
                  <a:srgbClr val="003876"/>
                </a:solidFill>
                <a:latin typeface="Verdana"/>
                <a:cs typeface="Verdana"/>
              </a:rPr>
              <a:t>экзаменов</a:t>
            </a:r>
            <a:r>
              <a:rPr sz="3200" spc="-25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105" dirty="0">
                <a:solidFill>
                  <a:srgbClr val="003876"/>
                </a:solidFill>
                <a:latin typeface="Verdana"/>
                <a:cs typeface="Verdana"/>
              </a:rPr>
              <a:t>от</a:t>
            </a:r>
            <a:r>
              <a:rPr sz="3200" spc="-23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165" dirty="0">
                <a:solidFill>
                  <a:srgbClr val="003876"/>
                </a:solidFill>
                <a:latin typeface="Verdana"/>
                <a:cs typeface="Verdana"/>
              </a:rPr>
              <a:t>выполнения </a:t>
            </a:r>
            <a:r>
              <a:rPr sz="3200" spc="-111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145" dirty="0">
                <a:solidFill>
                  <a:srgbClr val="003876"/>
                </a:solidFill>
                <a:latin typeface="Verdana"/>
                <a:cs typeface="Verdana"/>
              </a:rPr>
              <a:t>ими</a:t>
            </a:r>
            <a:r>
              <a:rPr sz="3200" spc="-254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50" dirty="0">
                <a:solidFill>
                  <a:srgbClr val="003876"/>
                </a:solidFill>
                <a:latin typeface="Verdana"/>
                <a:cs typeface="Verdana"/>
              </a:rPr>
              <a:t>экзаменационной</a:t>
            </a:r>
            <a:r>
              <a:rPr sz="3200" spc="-2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dirty="0">
                <a:solidFill>
                  <a:srgbClr val="003876"/>
                </a:solidFill>
                <a:latin typeface="Verdana"/>
                <a:cs typeface="Verdana"/>
              </a:rPr>
              <a:t>работы</a:t>
            </a:r>
            <a:r>
              <a:rPr sz="3200" spc="-23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-70" dirty="0">
                <a:solidFill>
                  <a:srgbClr val="003876"/>
                </a:solidFill>
                <a:latin typeface="Verdana"/>
                <a:cs typeface="Verdana"/>
              </a:rPr>
              <a:t>(при</a:t>
            </a:r>
            <a:r>
              <a:rPr sz="3200" spc="-24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3200" spc="30" dirty="0">
                <a:solidFill>
                  <a:srgbClr val="003876"/>
                </a:solidFill>
                <a:latin typeface="Verdana"/>
                <a:cs typeface="Verdana"/>
              </a:rPr>
              <a:t>необходимости)</a:t>
            </a:r>
            <a:endParaRPr sz="3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761" y="2510789"/>
            <a:ext cx="0" cy="728345"/>
          </a:xfrm>
          <a:custGeom>
            <a:avLst/>
            <a:gdLst/>
            <a:ahLst/>
            <a:cxnLst/>
            <a:rect l="l" t="t" r="r" b="b"/>
            <a:pathLst>
              <a:path h="728344">
                <a:moveTo>
                  <a:pt x="0" y="0"/>
                </a:moveTo>
                <a:lnTo>
                  <a:pt x="0" y="727963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18438" y="2434589"/>
            <a:ext cx="5480050" cy="0"/>
          </a:xfrm>
          <a:custGeom>
            <a:avLst/>
            <a:gdLst/>
            <a:ahLst/>
            <a:cxnLst/>
            <a:rect l="l" t="t" r="r" b="b"/>
            <a:pathLst>
              <a:path w="5480050">
                <a:moveTo>
                  <a:pt x="0" y="0"/>
                </a:moveTo>
                <a:lnTo>
                  <a:pt x="5479922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295780" y="402617"/>
            <a:ext cx="15773400" cy="8444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29840">
              <a:lnSpc>
                <a:spcPct val="100000"/>
              </a:lnSpc>
              <a:spcBef>
                <a:spcPts val="105"/>
              </a:spcBef>
            </a:pPr>
            <a:r>
              <a:rPr sz="5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</a:t>
            </a:r>
            <a:r>
              <a:rPr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sz="5400" b="1" spc="-3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7161763" y="9132519"/>
            <a:ext cx="46990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3200" b="1" spc="-240" dirty="0">
                <a:solidFill>
                  <a:srgbClr val="003876"/>
                </a:solidFill>
                <a:latin typeface="Tahoma"/>
                <a:cs typeface="Tahoma"/>
              </a:rPr>
              <a:t>24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95780" y="2491867"/>
            <a:ext cx="6723380" cy="1741805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 marR="5080" indent="1905">
              <a:lnSpc>
                <a:spcPct val="95300"/>
              </a:lnSpc>
              <a:spcBef>
                <a:spcPts val="350"/>
              </a:spcBef>
            </a:pPr>
            <a:r>
              <a:rPr sz="4400" b="1" spc="5" dirty="0">
                <a:solidFill>
                  <a:srgbClr val="003876"/>
                </a:solidFill>
                <a:latin typeface="Tahoma"/>
                <a:cs typeface="Tahoma"/>
              </a:rPr>
              <a:t>Участникам  </a:t>
            </a:r>
            <a:r>
              <a:rPr sz="4400" b="1" spc="50" dirty="0">
                <a:solidFill>
                  <a:srgbClr val="003876"/>
                </a:solidFill>
                <a:latin typeface="Tahoma"/>
                <a:cs typeface="Tahoma"/>
              </a:rPr>
              <a:t>экзамена </a:t>
            </a:r>
            <a:r>
              <a:rPr sz="4400" b="1" spc="-127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3600" spc="-459" dirty="0">
                <a:solidFill>
                  <a:srgbClr val="F65E09"/>
                </a:solidFill>
                <a:latin typeface="Verdana"/>
                <a:cs typeface="Verdana"/>
              </a:rPr>
              <a:t>в</a:t>
            </a:r>
            <a:r>
              <a:rPr sz="3600" spc="-270" dirty="0">
                <a:solidFill>
                  <a:srgbClr val="F65E09"/>
                </a:solidFill>
                <a:latin typeface="Verdana"/>
                <a:cs typeface="Verdana"/>
              </a:rPr>
              <a:t> </a:t>
            </a:r>
            <a:r>
              <a:rPr sz="3600" spc="-95" dirty="0">
                <a:solidFill>
                  <a:srgbClr val="F65E09"/>
                </a:solidFill>
                <a:latin typeface="Verdana"/>
                <a:cs typeface="Verdana"/>
              </a:rPr>
              <a:t>день</a:t>
            </a:r>
            <a:r>
              <a:rPr sz="3600" spc="-270" dirty="0">
                <a:solidFill>
                  <a:srgbClr val="F65E09"/>
                </a:solidFill>
                <a:latin typeface="Verdana"/>
                <a:cs typeface="Verdana"/>
              </a:rPr>
              <a:t> </a:t>
            </a:r>
            <a:r>
              <a:rPr sz="3600" spc="-20" dirty="0">
                <a:solidFill>
                  <a:srgbClr val="F65E09"/>
                </a:solidFill>
                <a:latin typeface="Verdana"/>
                <a:cs typeface="Verdana"/>
              </a:rPr>
              <a:t>прове</a:t>
            </a:r>
            <a:r>
              <a:rPr sz="3600" spc="-30" dirty="0">
                <a:solidFill>
                  <a:srgbClr val="F65E09"/>
                </a:solidFill>
                <a:latin typeface="Verdana"/>
                <a:cs typeface="Verdana"/>
              </a:rPr>
              <a:t>д</a:t>
            </a:r>
            <a:r>
              <a:rPr sz="3600" spc="-150" dirty="0">
                <a:solidFill>
                  <a:srgbClr val="F65E09"/>
                </a:solidFill>
                <a:latin typeface="Verdana"/>
                <a:cs typeface="Verdana"/>
              </a:rPr>
              <a:t>ения</a:t>
            </a:r>
            <a:r>
              <a:rPr sz="3600" spc="-270" dirty="0">
                <a:solidFill>
                  <a:srgbClr val="F65E09"/>
                </a:solidFill>
                <a:latin typeface="Verdana"/>
                <a:cs typeface="Verdana"/>
              </a:rPr>
              <a:t> </a:t>
            </a:r>
            <a:r>
              <a:rPr sz="3600" dirty="0">
                <a:solidFill>
                  <a:srgbClr val="F65E09"/>
                </a:solidFill>
                <a:latin typeface="Verdana"/>
                <a:cs typeface="Verdana"/>
              </a:rPr>
              <a:t>э</a:t>
            </a:r>
            <a:r>
              <a:rPr sz="3600" spc="15" dirty="0">
                <a:solidFill>
                  <a:srgbClr val="F65E09"/>
                </a:solidFill>
                <a:latin typeface="Verdana"/>
                <a:cs typeface="Verdana"/>
              </a:rPr>
              <a:t>к</a:t>
            </a:r>
            <a:r>
              <a:rPr sz="3600" spc="140" dirty="0">
                <a:solidFill>
                  <a:srgbClr val="F65E09"/>
                </a:solidFill>
                <a:latin typeface="Verdana"/>
                <a:cs typeface="Verdana"/>
              </a:rPr>
              <a:t>замена  </a:t>
            </a:r>
            <a:r>
              <a:rPr sz="3600" spc="-459" dirty="0">
                <a:solidFill>
                  <a:srgbClr val="F65E09"/>
                </a:solidFill>
                <a:latin typeface="Verdana"/>
                <a:cs typeface="Verdana"/>
              </a:rPr>
              <a:t>в</a:t>
            </a:r>
            <a:r>
              <a:rPr sz="3600" spc="-270" dirty="0">
                <a:solidFill>
                  <a:srgbClr val="F65E09"/>
                </a:solidFill>
                <a:latin typeface="Verdana"/>
                <a:cs typeface="Verdana"/>
              </a:rPr>
              <a:t> </a:t>
            </a:r>
            <a:r>
              <a:rPr sz="3600" spc="-40" dirty="0">
                <a:solidFill>
                  <a:srgbClr val="F65E09"/>
                </a:solidFill>
                <a:latin typeface="Verdana"/>
                <a:cs typeface="Verdana"/>
              </a:rPr>
              <a:t>ПП</a:t>
            </a:r>
            <a:r>
              <a:rPr sz="3600" spc="-30" dirty="0">
                <a:solidFill>
                  <a:srgbClr val="F65E09"/>
                </a:solidFill>
                <a:latin typeface="Verdana"/>
                <a:cs typeface="Verdana"/>
              </a:rPr>
              <a:t>Э</a:t>
            </a:r>
            <a:r>
              <a:rPr sz="3600" spc="-260" dirty="0">
                <a:solidFill>
                  <a:srgbClr val="F65E09"/>
                </a:solidFill>
                <a:latin typeface="Verdana"/>
                <a:cs typeface="Verdana"/>
              </a:rPr>
              <a:t> </a:t>
            </a:r>
            <a:r>
              <a:rPr sz="3600" b="1" spc="65" dirty="0">
                <a:solidFill>
                  <a:srgbClr val="F65E09"/>
                </a:solidFill>
                <a:latin typeface="Tahoma"/>
                <a:cs typeface="Tahoma"/>
              </a:rPr>
              <a:t>запрещает</a:t>
            </a:r>
            <a:r>
              <a:rPr sz="3600" b="1" spc="35" dirty="0">
                <a:solidFill>
                  <a:srgbClr val="F65E09"/>
                </a:solidFill>
                <a:latin typeface="Tahoma"/>
                <a:cs typeface="Tahoma"/>
              </a:rPr>
              <a:t>ся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86009" y="1258061"/>
            <a:ext cx="3959860" cy="995680"/>
          </a:xfrm>
          <a:prstGeom prst="rect">
            <a:avLst/>
          </a:prstGeom>
          <a:ln w="25400">
            <a:solidFill>
              <a:srgbClr val="3BA7B6"/>
            </a:solidFill>
          </a:ln>
        </p:spPr>
        <p:txBody>
          <a:bodyPr vert="horz" wrap="square" lIns="0" tIns="150495" rIns="0" bIns="0" rtlCol="0">
            <a:spAutoFit/>
          </a:bodyPr>
          <a:lstStyle/>
          <a:p>
            <a:pPr marL="836294">
              <a:lnSpc>
                <a:spcPct val="100000"/>
              </a:lnSpc>
              <a:spcBef>
                <a:spcPts val="1185"/>
              </a:spcBef>
            </a:pPr>
            <a:r>
              <a:rPr sz="4400" spc="-250" dirty="0">
                <a:solidFill>
                  <a:srgbClr val="3BA7B6"/>
                </a:solidFill>
                <a:latin typeface="Verdana"/>
                <a:cs typeface="Verdana"/>
              </a:rPr>
              <a:t>Пу</a:t>
            </a:r>
            <a:r>
              <a:rPr sz="4400" spc="-225" dirty="0">
                <a:solidFill>
                  <a:srgbClr val="3BA7B6"/>
                </a:solidFill>
                <a:latin typeface="Verdana"/>
                <a:cs typeface="Verdana"/>
              </a:rPr>
              <a:t>н</a:t>
            </a:r>
            <a:r>
              <a:rPr sz="4400" spc="-450" dirty="0">
                <a:solidFill>
                  <a:srgbClr val="3BA7B6"/>
                </a:solidFill>
                <a:latin typeface="Verdana"/>
                <a:cs typeface="Verdana"/>
              </a:rPr>
              <a:t>кт</a:t>
            </a:r>
            <a:r>
              <a:rPr sz="4400" spc="-34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4400" spc="-365" dirty="0">
                <a:solidFill>
                  <a:srgbClr val="3BA7B6"/>
                </a:solidFill>
                <a:latin typeface="Verdana"/>
                <a:cs typeface="Verdana"/>
              </a:rPr>
              <a:t>72</a:t>
            </a:r>
            <a:endParaRPr sz="44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100810" y="1258061"/>
            <a:ext cx="3959860" cy="995680"/>
          </a:xfrm>
          <a:prstGeom prst="rect">
            <a:avLst/>
          </a:prstGeom>
          <a:ln w="25400">
            <a:solidFill>
              <a:srgbClr val="857EBA"/>
            </a:solidFill>
          </a:ln>
        </p:spPr>
        <p:txBody>
          <a:bodyPr vert="horz" wrap="square" lIns="0" tIns="150495" rIns="0" bIns="0" rtlCol="0">
            <a:spAutoFit/>
          </a:bodyPr>
          <a:lstStyle/>
          <a:p>
            <a:pPr marL="836294">
              <a:lnSpc>
                <a:spcPct val="100000"/>
              </a:lnSpc>
              <a:spcBef>
                <a:spcPts val="1185"/>
              </a:spcBef>
            </a:pPr>
            <a:r>
              <a:rPr sz="4400" spc="-250" dirty="0">
                <a:solidFill>
                  <a:srgbClr val="857EBA"/>
                </a:solidFill>
                <a:latin typeface="Verdana"/>
                <a:cs typeface="Verdana"/>
              </a:rPr>
              <a:t>Пу</a:t>
            </a:r>
            <a:r>
              <a:rPr sz="4400" spc="-225" dirty="0">
                <a:solidFill>
                  <a:srgbClr val="857EBA"/>
                </a:solidFill>
                <a:latin typeface="Verdana"/>
                <a:cs typeface="Verdana"/>
              </a:rPr>
              <a:t>н</a:t>
            </a:r>
            <a:r>
              <a:rPr sz="4400" spc="-450" dirty="0">
                <a:solidFill>
                  <a:srgbClr val="857EBA"/>
                </a:solidFill>
                <a:latin typeface="Verdana"/>
                <a:cs typeface="Verdana"/>
              </a:rPr>
              <a:t>кт</a:t>
            </a:r>
            <a:r>
              <a:rPr sz="4400" spc="-345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4400" spc="-365" dirty="0">
                <a:solidFill>
                  <a:srgbClr val="857EBA"/>
                </a:solidFill>
                <a:latin typeface="Verdana"/>
                <a:cs typeface="Verdana"/>
              </a:rPr>
              <a:t>63</a:t>
            </a:r>
            <a:endParaRPr sz="44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19961" y="4287773"/>
            <a:ext cx="8170545" cy="5428615"/>
          </a:xfrm>
          <a:prstGeom prst="rect">
            <a:avLst/>
          </a:prstGeom>
          <a:ln w="25400">
            <a:solidFill>
              <a:srgbClr val="F65E09"/>
            </a:solidFill>
          </a:ln>
        </p:spPr>
        <p:txBody>
          <a:bodyPr vert="horz" wrap="square" lIns="0" tIns="147320" rIns="0" bIns="0" rtlCol="0">
            <a:spAutoFit/>
          </a:bodyPr>
          <a:lstStyle/>
          <a:p>
            <a:pPr marL="433070" marR="874394" indent="-342900">
              <a:lnSpc>
                <a:spcPct val="100000"/>
              </a:lnSpc>
              <a:spcBef>
                <a:spcPts val="1160"/>
              </a:spcBef>
              <a:buFont typeface="Arial MT"/>
              <a:buChar char="•"/>
              <a:tabLst>
                <a:tab pos="433070" algn="l"/>
                <a:tab pos="433705" algn="l"/>
              </a:tabLst>
            </a:pPr>
            <a:r>
              <a:rPr sz="2400" spc="-300" dirty="0">
                <a:solidFill>
                  <a:srgbClr val="003876"/>
                </a:solidFill>
                <a:latin typeface="Verdana"/>
                <a:cs typeface="Verdana"/>
              </a:rPr>
              <a:t>в</a:t>
            </a:r>
            <a:r>
              <a:rPr sz="2400" spc="-220" dirty="0">
                <a:solidFill>
                  <a:srgbClr val="003876"/>
                </a:solidFill>
                <a:latin typeface="Verdana"/>
                <a:cs typeface="Verdana"/>
              </a:rPr>
              <a:t>ы</a:t>
            </a:r>
            <a:r>
              <a:rPr sz="2400" spc="-170" dirty="0">
                <a:solidFill>
                  <a:srgbClr val="003876"/>
                </a:solidFill>
                <a:latin typeface="Verdana"/>
                <a:cs typeface="Verdana"/>
              </a:rPr>
              <a:t>п</a:t>
            </a:r>
            <a:r>
              <a:rPr sz="2400" spc="-25" dirty="0">
                <a:solidFill>
                  <a:srgbClr val="003876"/>
                </a:solidFill>
                <a:latin typeface="Verdana"/>
                <a:cs typeface="Verdana"/>
              </a:rPr>
              <a:t>о</a:t>
            </a:r>
            <a:r>
              <a:rPr sz="2400" spc="-20" dirty="0">
                <a:solidFill>
                  <a:srgbClr val="003876"/>
                </a:solidFill>
                <a:latin typeface="Verdana"/>
                <a:cs typeface="Verdana"/>
              </a:rPr>
              <a:t>л</a:t>
            </a:r>
            <a:r>
              <a:rPr sz="2400" spc="-95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-355" dirty="0">
                <a:solidFill>
                  <a:srgbClr val="003876"/>
                </a:solidFill>
                <a:latin typeface="Verdana"/>
                <a:cs typeface="Verdana"/>
              </a:rPr>
              <a:t>я</a:t>
            </a:r>
            <a:r>
              <a:rPr sz="2400" spc="-290" dirty="0">
                <a:solidFill>
                  <a:srgbClr val="003876"/>
                </a:solidFill>
                <a:latin typeface="Verdana"/>
                <a:cs typeface="Verdana"/>
              </a:rPr>
              <a:t>т</a:t>
            </a:r>
            <a:r>
              <a:rPr sz="2400" spc="-240" dirty="0">
                <a:solidFill>
                  <a:srgbClr val="003876"/>
                </a:solidFill>
                <a:latin typeface="Verdana"/>
                <a:cs typeface="Verdana"/>
              </a:rPr>
              <a:t>ь</a:t>
            </a:r>
            <a:r>
              <a:rPr sz="2400" spc="-20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003876"/>
                </a:solidFill>
                <a:latin typeface="Verdana"/>
                <a:cs typeface="Verdana"/>
              </a:rPr>
              <a:t>экз</a:t>
            </a:r>
            <a:r>
              <a:rPr sz="2400" spc="-5" dirty="0">
                <a:solidFill>
                  <a:srgbClr val="003876"/>
                </a:solidFill>
                <a:latin typeface="Verdana"/>
                <a:cs typeface="Verdana"/>
              </a:rPr>
              <a:t>а</a:t>
            </a:r>
            <a:r>
              <a:rPr sz="2400" spc="155" dirty="0">
                <a:solidFill>
                  <a:srgbClr val="003876"/>
                </a:solidFill>
                <a:latin typeface="Verdana"/>
                <a:cs typeface="Verdana"/>
              </a:rPr>
              <a:t>ме</a:t>
            </a:r>
            <a:r>
              <a:rPr sz="2400" spc="165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195" dirty="0">
                <a:solidFill>
                  <a:srgbClr val="003876"/>
                </a:solidFill>
                <a:latin typeface="Verdana"/>
                <a:cs typeface="Verdana"/>
              </a:rPr>
              <a:t>а</a:t>
            </a:r>
            <a:r>
              <a:rPr sz="2400" spc="20" dirty="0">
                <a:solidFill>
                  <a:srgbClr val="003876"/>
                </a:solidFill>
                <a:latin typeface="Verdana"/>
                <a:cs typeface="Verdana"/>
              </a:rPr>
              <a:t>ц</a:t>
            </a:r>
            <a:r>
              <a:rPr sz="2400" spc="-20" dirty="0">
                <a:solidFill>
                  <a:srgbClr val="003876"/>
                </a:solidFill>
                <a:latin typeface="Verdana"/>
                <a:cs typeface="Verdana"/>
              </a:rPr>
              <a:t>ио</a:t>
            </a:r>
            <a:r>
              <a:rPr sz="2400" spc="-10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-95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-65" dirty="0">
                <a:solidFill>
                  <a:srgbClr val="003876"/>
                </a:solidFill>
                <a:latin typeface="Verdana"/>
                <a:cs typeface="Verdana"/>
              </a:rPr>
              <a:t>у</a:t>
            </a:r>
            <a:r>
              <a:rPr sz="2400" spc="-85" dirty="0">
                <a:solidFill>
                  <a:srgbClr val="003876"/>
                </a:solidFill>
                <a:latin typeface="Verdana"/>
                <a:cs typeface="Verdana"/>
              </a:rPr>
              <a:t>ю</a:t>
            </a:r>
            <a:r>
              <a:rPr sz="2400" spc="-20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150" dirty="0">
                <a:solidFill>
                  <a:srgbClr val="003876"/>
                </a:solidFill>
                <a:latin typeface="Verdana"/>
                <a:cs typeface="Verdana"/>
              </a:rPr>
              <a:t>ра</a:t>
            </a:r>
            <a:r>
              <a:rPr sz="2400" spc="160" dirty="0">
                <a:solidFill>
                  <a:srgbClr val="003876"/>
                </a:solidFill>
                <a:latin typeface="Verdana"/>
                <a:cs typeface="Verdana"/>
              </a:rPr>
              <a:t>б</a:t>
            </a:r>
            <a:r>
              <a:rPr sz="2400" spc="-90" dirty="0">
                <a:solidFill>
                  <a:srgbClr val="003876"/>
                </a:solidFill>
                <a:latin typeface="Verdana"/>
                <a:cs typeface="Verdana"/>
              </a:rPr>
              <a:t>о</a:t>
            </a:r>
            <a:r>
              <a:rPr sz="2400" spc="-70" dirty="0">
                <a:solidFill>
                  <a:srgbClr val="003876"/>
                </a:solidFill>
                <a:latin typeface="Verdana"/>
                <a:cs typeface="Verdana"/>
              </a:rPr>
              <a:t>т</a:t>
            </a:r>
            <a:r>
              <a:rPr sz="2400" spc="-100" dirty="0">
                <a:solidFill>
                  <a:srgbClr val="003876"/>
                </a:solidFill>
                <a:latin typeface="Verdana"/>
                <a:cs typeface="Verdana"/>
              </a:rPr>
              <a:t>у  </a:t>
            </a:r>
            <a:r>
              <a:rPr sz="2400" b="1" spc="85" dirty="0">
                <a:solidFill>
                  <a:srgbClr val="003876"/>
                </a:solidFill>
                <a:latin typeface="Tahoma"/>
                <a:cs typeface="Tahoma"/>
              </a:rPr>
              <a:t>неса</a:t>
            </a:r>
            <a:r>
              <a:rPr sz="2400" b="1" spc="120" dirty="0">
                <a:solidFill>
                  <a:srgbClr val="003876"/>
                </a:solidFill>
                <a:latin typeface="Tahoma"/>
                <a:cs typeface="Tahoma"/>
              </a:rPr>
              <a:t>м</a:t>
            </a:r>
            <a:r>
              <a:rPr sz="2400" b="1" spc="-25" dirty="0">
                <a:solidFill>
                  <a:srgbClr val="003876"/>
                </a:solidFill>
                <a:latin typeface="Tahoma"/>
                <a:cs typeface="Tahoma"/>
              </a:rPr>
              <a:t>остоятель</a:t>
            </a:r>
            <a:r>
              <a:rPr sz="2400" b="1" spc="-20" dirty="0">
                <a:solidFill>
                  <a:srgbClr val="003876"/>
                </a:solidFill>
                <a:latin typeface="Tahoma"/>
                <a:cs typeface="Tahoma"/>
              </a:rPr>
              <a:t>н</a:t>
            </a:r>
            <a:r>
              <a:rPr sz="2400" b="1" spc="20" dirty="0">
                <a:solidFill>
                  <a:srgbClr val="003876"/>
                </a:solidFill>
                <a:latin typeface="Tahoma"/>
                <a:cs typeface="Tahoma"/>
              </a:rPr>
              <a:t>о</a:t>
            </a:r>
            <a:r>
              <a:rPr sz="2400" spc="-210" dirty="0">
                <a:solidFill>
                  <a:srgbClr val="003876"/>
                </a:solidFill>
                <a:latin typeface="Verdana"/>
                <a:cs typeface="Verdana"/>
              </a:rPr>
              <a:t>,</a:t>
            </a:r>
            <a:r>
              <a:rPr sz="2400" spc="-17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305" dirty="0">
                <a:solidFill>
                  <a:srgbClr val="003876"/>
                </a:solidFill>
                <a:latin typeface="Verdana"/>
                <a:cs typeface="Verdana"/>
              </a:rPr>
              <a:t>в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95" dirty="0">
                <a:solidFill>
                  <a:srgbClr val="003876"/>
                </a:solidFill>
                <a:latin typeface="Verdana"/>
                <a:cs typeface="Verdana"/>
              </a:rPr>
              <a:t>том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003876"/>
                </a:solidFill>
                <a:latin typeface="Verdana"/>
                <a:cs typeface="Verdana"/>
              </a:rPr>
              <a:t>чи</a:t>
            </a:r>
            <a:r>
              <a:rPr sz="2400" spc="-60" dirty="0">
                <a:solidFill>
                  <a:srgbClr val="003876"/>
                </a:solidFill>
                <a:latin typeface="Verdana"/>
                <a:cs typeface="Verdana"/>
              </a:rPr>
              <a:t>с</a:t>
            </a:r>
            <a:r>
              <a:rPr sz="2400" spc="-20" dirty="0">
                <a:solidFill>
                  <a:srgbClr val="003876"/>
                </a:solidFill>
                <a:latin typeface="Verdana"/>
                <a:cs typeface="Verdana"/>
              </a:rPr>
              <a:t>л</a:t>
            </a:r>
            <a:r>
              <a:rPr sz="2400" spc="-15" dirty="0">
                <a:solidFill>
                  <a:srgbClr val="003876"/>
                </a:solidFill>
                <a:latin typeface="Verdana"/>
                <a:cs typeface="Verdana"/>
              </a:rPr>
              <a:t>е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270" dirty="0">
                <a:solidFill>
                  <a:srgbClr val="003876"/>
                </a:solidFill>
                <a:latin typeface="Verdana"/>
                <a:cs typeface="Verdana"/>
              </a:rPr>
              <a:t>с</a:t>
            </a:r>
            <a:r>
              <a:rPr sz="2400" spc="-19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150" dirty="0">
                <a:solidFill>
                  <a:srgbClr val="003876"/>
                </a:solidFill>
                <a:latin typeface="Verdana"/>
                <a:cs typeface="Verdana"/>
              </a:rPr>
              <a:t>помо</a:t>
            </a:r>
            <a:r>
              <a:rPr sz="2400" spc="210" dirty="0">
                <a:solidFill>
                  <a:srgbClr val="003876"/>
                </a:solidFill>
                <a:latin typeface="Verdana"/>
                <a:cs typeface="Verdana"/>
              </a:rPr>
              <a:t>щ</a:t>
            </a:r>
            <a:r>
              <a:rPr sz="2400" spc="-100" dirty="0">
                <a:solidFill>
                  <a:srgbClr val="003876"/>
                </a:solidFill>
                <a:latin typeface="Verdana"/>
                <a:cs typeface="Verdana"/>
              </a:rPr>
              <a:t>ью  </a:t>
            </a:r>
            <a:r>
              <a:rPr sz="2400" spc="-95" dirty="0">
                <a:solidFill>
                  <a:srgbClr val="003876"/>
                </a:solidFill>
                <a:latin typeface="Verdana"/>
                <a:cs typeface="Verdana"/>
              </a:rPr>
              <a:t>п</a:t>
            </a:r>
            <a:r>
              <a:rPr sz="2400" spc="35" dirty="0">
                <a:solidFill>
                  <a:srgbClr val="003876"/>
                </a:solidFill>
                <a:latin typeface="Verdana"/>
                <a:cs typeface="Verdana"/>
              </a:rPr>
              <a:t>ост</a:t>
            </a:r>
            <a:r>
              <a:rPr sz="2400" spc="65" dirty="0">
                <a:solidFill>
                  <a:srgbClr val="003876"/>
                </a:solidFill>
                <a:latin typeface="Verdana"/>
                <a:cs typeface="Verdana"/>
              </a:rPr>
              <a:t>оро</a:t>
            </a:r>
            <a:r>
              <a:rPr sz="2400" spc="75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-95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-175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-160" dirty="0">
                <a:solidFill>
                  <a:srgbClr val="003876"/>
                </a:solidFill>
                <a:latin typeface="Verdana"/>
                <a:cs typeface="Verdana"/>
              </a:rPr>
              <a:t>х</a:t>
            </a:r>
            <a:r>
              <a:rPr sz="2400" spc="-17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003876"/>
                </a:solidFill>
                <a:latin typeface="Verdana"/>
                <a:cs typeface="Verdana"/>
              </a:rPr>
              <a:t>ли</a:t>
            </a:r>
            <a:r>
              <a:rPr sz="2400" spc="-65" dirty="0">
                <a:solidFill>
                  <a:srgbClr val="003876"/>
                </a:solidFill>
                <a:latin typeface="Verdana"/>
                <a:cs typeface="Verdana"/>
              </a:rPr>
              <a:t>ц</a:t>
            </a:r>
            <a:r>
              <a:rPr sz="2400" spc="-210" dirty="0">
                <a:solidFill>
                  <a:srgbClr val="003876"/>
                </a:solidFill>
                <a:latin typeface="Verdana"/>
                <a:cs typeface="Verdana"/>
              </a:rPr>
              <a:t>,</a:t>
            </a:r>
            <a:r>
              <a:rPr sz="2400" spc="-22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b="1" spc="30" dirty="0">
                <a:solidFill>
                  <a:srgbClr val="003876"/>
                </a:solidFill>
                <a:latin typeface="Tahoma"/>
                <a:cs typeface="Tahoma"/>
              </a:rPr>
              <a:t>общатьс</a:t>
            </a:r>
            <a:r>
              <a:rPr sz="2400" b="1" spc="35" dirty="0">
                <a:solidFill>
                  <a:srgbClr val="003876"/>
                </a:solidFill>
                <a:latin typeface="Tahoma"/>
                <a:cs typeface="Tahoma"/>
              </a:rPr>
              <a:t>я</a:t>
            </a:r>
            <a:r>
              <a:rPr sz="2400" b="1" spc="-3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spc="270" dirty="0">
                <a:solidFill>
                  <a:srgbClr val="003876"/>
                </a:solidFill>
                <a:latin typeface="Verdana"/>
                <a:cs typeface="Verdana"/>
              </a:rPr>
              <a:t>с</a:t>
            </a:r>
            <a:r>
              <a:rPr sz="2400" spc="-19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003876"/>
                </a:solidFill>
                <a:latin typeface="Verdana"/>
                <a:cs typeface="Verdana"/>
              </a:rPr>
              <a:t>дру</a:t>
            </a:r>
            <a:r>
              <a:rPr sz="2400" spc="-75" dirty="0">
                <a:solidFill>
                  <a:srgbClr val="003876"/>
                </a:solidFill>
                <a:latin typeface="Verdana"/>
                <a:cs typeface="Verdana"/>
              </a:rPr>
              <a:t>г</a:t>
            </a:r>
            <a:r>
              <a:rPr sz="2400" spc="100" dirty="0">
                <a:solidFill>
                  <a:srgbClr val="003876"/>
                </a:solidFill>
                <a:latin typeface="Verdana"/>
                <a:cs typeface="Verdana"/>
              </a:rPr>
              <a:t>ими</a:t>
            </a:r>
            <a:endParaRPr sz="2400">
              <a:latin typeface="Verdana"/>
              <a:cs typeface="Verdana"/>
            </a:endParaRPr>
          </a:p>
          <a:p>
            <a:pPr marL="433070">
              <a:lnSpc>
                <a:spcPct val="100000"/>
              </a:lnSpc>
            </a:pPr>
            <a:r>
              <a:rPr sz="2400" spc="-10" dirty="0">
                <a:solidFill>
                  <a:srgbClr val="003876"/>
                </a:solidFill>
                <a:latin typeface="Verdana"/>
                <a:cs typeface="Verdana"/>
              </a:rPr>
              <a:t>участниками</a:t>
            </a:r>
            <a:endParaRPr sz="2400">
              <a:latin typeface="Verdana"/>
              <a:cs typeface="Verdana"/>
            </a:endParaRPr>
          </a:p>
          <a:p>
            <a:pPr marL="433070" marR="165100" indent="-342900">
              <a:lnSpc>
                <a:spcPct val="100000"/>
              </a:lnSpc>
              <a:buFont typeface="Arial MT"/>
              <a:buChar char="•"/>
              <a:tabLst>
                <a:tab pos="433070" algn="l"/>
                <a:tab pos="433705" algn="l"/>
              </a:tabLst>
            </a:pPr>
            <a:r>
              <a:rPr sz="2400" b="1" spc="-20" dirty="0">
                <a:solidFill>
                  <a:srgbClr val="003876"/>
                </a:solidFill>
                <a:latin typeface="Tahoma"/>
                <a:cs typeface="Tahoma"/>
              </a:rPr>
              <a:t>иметь </a:t>
            </a:r>
            <a:r>
              <a:rPr sz="2400" spc="-10" dirty="0">
                <a:solidFill>
                  <a:srgbClr val="003876"/>
                </a:solidFill>
                <a:latin typeface="Verdana"/>
                <a:cs typeface="Verdana"/>
              </a:rPr>
              <a:t>при </a:t>
            </a:r>
            <a:r>
              <a:rPr sz="2400" spc="160" dirty="0">
                <a:solidFill>
                  <a:srgbClr val="003876"/>
                </a:solidFill>
                <a:latin typeface="Verdana"/>
                <a:cs typeface="Verdana"/>
              </a:rPr>
              <a:t>себе </a:t>
            </a:r>
            <a:r>
              <a:rPr sz="2400" b="1" spc="85" dirty="0">
                <a:solidFill>
                  <a:srgbClr val="003876"/>
                </a:solidFill>
                <a:latin typeface="Tahoma"/>
                <a:cs typeface="Tahoma"/>
              </a:rPr>
              <a:t>средства </a:t>
            </a:r>
            <a:r>
              <a:rPr sz="2400" b="1" spc="-110" dirty="0">
                <a:solidFill>
                  <a:srgbClr val="003876"/>
                </a:solidFill>
                <a:latin typeface="Tahoma"/>
                <a:cs typeface="Tahoma"/>
              </a:rPr>
              <a:t>связи</a:t>
            </a:r>
            <a:r>
              <a:rPr sz="2400" spc="-110" dirty="0">
                <a:solidFill>
                  <a:srgbClr val="003876"/>
                </a:solidFill>
                <a:latin typeface="Verdana"/>
                <a:cs typeface="Verdana"/>
              </a:rPr>
              <a:t>, </a:t>
            </a:r>
            <a:r>
              <a:rPr sz="2400" dirty="0">
                <a:solidFill>
                  <a:srgbClr val="003876"/>
                </a:solidFill>
                <a:latin typeface="Verdana"/>
                <a:cs typeface="Verdana"/>
              </a:rPr>
              <a:t>фото-, </a:t>
            </a:r>
            <a:r>
              <a:rPr sz="2400" spc="-40" dirty="0">
                <a:solidFill>
                  <a:srgbClr val="003876"/>
                </a:solidFill>
                <a:latin typeface="Verdana"/>
                <a:cs typeface="Verdana"/>
              </a:rPr>
              <a:t>аудио- </a:t>
            </a:r>
            <a:r>
              <a:rPr sz="2400" spc="-3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003876"/>
                </a:solidFill>
                <a:latin typeface="Verdana"/>
                <a:cs typeface="Verdana"/>
              </a:rPr>
              <a:t>вид</a:t>
            </a:r>
            <a:r>
              <a:rPr sz="2400" spc="-65" dirty="0">
                <a:solidFill>
                  <a:srgbClr val="003876"/>
                </a:solidFill>
                <a:latin typeface="Verdana"/>
                <a:cs typeface="Verdana"/>
              </a:rPr>
              <a:t>е</a:t>
            </a:r>
            <a:r>
              <a:rPr sz="2400" spc="155" dirty="0">
                <a:solidFill>
                  <a:srgbClr val="003876"/>
                </a:solidFill>
                <a:latin typeface="Verdana"/>
                <a:cs typeface="Verdana"/>
              </a:rPr>
              <a:t>о</a:t>
            </a:r>
            <a:r>
              <a:rPr sz="2400" spc="160" dirty="0">
                <a:solidFill>
                  <a:srgbClr val="003876"/>
                </a:solidFill>
                <a:latin typeface="Verdana"/>
                <a:cs typeface="Verdana"/>
              </a:rPr>
              <a:t>а</a:t>
            </a:r>
            <a:r>
              <a:rPr sz="2400" spc="-95" dirty="0">
                <a:solidFill>
                  <a:srgbClr val="003876"/>
                </a:solidFill>
                <a:latin typeface="Verdana"/>
                <a:cs typeface="Verdana"/>
              </a:rPr>
              <a:t>пп</a:t>
            </a:r>
            <a:r>
              <a:rPr sz="2400" spc="195" dirty="0">
                <a:solidFill>
                  <a:srgbClr val="003876"/>
                </a:solidFill>
                <a:latin typeface="Verdana"/>
                <a:cs typeface="Verdana"/>
              </a:rPr>
              <a:t>а</a:t>
            </a:r>
            <a:r>
              <a:rPr sz="2400" spc="15" dirty="0">
                <a:solidFill>
                  <a:srgbClr val="003876"/>
                </a:solidFill>
                <a:latin typeface="Verdana"/>
                <a:cs typeface="Verdana"/>
              </a:rPr>
              <a:t>ра</a:t>
            </a:r>
            <a:r>
              <a:rPr sz="2400" spc="20" dirty="0">
                <a:solidFill>
                  <a:srgbClr val="003876"/>
                </a:solidFill>
                <a:latin typeface="Verdana"/>
                <a:cs typeface="Verdana"/>
              </a:rPr>
              <a:t>т</a:t>
            </a:r>
            <a:r>
              <a:rPr sz="2400" spc="-100" dirty="0">
                <a:solidFill>
                  <a:srgbClr val="003876"/>
                </a:solidFill>
                <a:latin typeface="Verdana"/>
                <a:cs typeface="Verdana"/>
              </a:rPr>
              <a:t>уру</a:t>
            </a:r>
            <a:r>
              <a:rPr sz="2400" spc="-60" dirty="0">
                <a:solidFill>
                  <a:srgbClr val="003876"/>
                </a:solidFill>
                <a:latin typeface="Verdana"/>
                <a:cs typeface="Verdana"/>
              </a:rPr>
              <a:t>,</a:t>
            </a:r>
            <a:r>
              <a:rPr sz="2400" spc="-19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003876"/>
                </a:solidFill>
                <a:latin typeface="Verdana"/>
                <a:cs typeface="Verdana"/>
              </a:rPr>
              <a:t>элек</a:t>
            </a:r>
            <a:r>
              <a:rPr sz="2400" spc="-50" dirty="0">
                <a:solidFill>
                  <a:srgbClr val="003876"/>
                </a:solidFill>
                <a:latin typeface="Verdana"/>
                <a:cs typeface="Verdana"/>
              </a:rPr>
              <a:t>т</a:t>
            </a:r>
            <a:r>
              <a:rPr sz="2400" spc="45" dirty="0">
                <a:solidFill>
                  <a:srgbClr val="003876"/>
                </a:solidFill>
                <a:latin typeface="Verdana"/>
                <a:cs typeface="Verdana"/>
              </a:rPr>
              <a:t>ро</a:t>
            </a:r>
            <a:r>
              <a:rPr sz="2400" spc="55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-95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80" dirty="0">
                <a:solidFill>
                  <a:srgbClr val="003876"/>
                </a:solidFill>
                <a:latin typeface="Verdana"/>
                <a:cs typeface="Verdana"/>
              </a:rPr>
              <a:t>о</a:t>
            </a:r>
            <a:r>
              <a:rPr sz="2400" spc="-300" dirty="0">
                <a:solidFill>
                  <a:srgbClr val="003876"/>
                </a:solidFill>
                <a:latin typeface="Verdana"/>
                <a:cs typeface="Verdana"/>
              </a:rPr>
              <a:t>-</a:t>
            </a:r>
            <a:r>
              <a:rPr sz="2400" spc="-335" dirty="0">
                <a:solidFill>
                  <a:srgbClr val="003876"/>
                </a:solidFill>
                <a:latin typeface="Verdana"/>
                <a:cs typeface="Verdana"/>
              </a:rPr>
              <a:t>вы</a:t>
            </a:r>
            <a:r>
              <a:rPr sz="2400" spc="-285" dirty="0">
                <a:solidFill>
                  <a:srgbClr val="003876"/>
                </a:solidFill>
                <a:latin typeface="Verdana"/>
                <a:cs typeface="Verdana"/>
              </a:rPr>
              <a:t>ч</a:t>
            </a:r>
            <a:r>
              <a:rPr sz="2400" spc="110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85" dirty="0">
                <a:solidFill>
                  <a:srgbClr val="003876"/>
                </a:solidFill>
                <a:latin typeface="Verdana"/>
                <a:cs typeface="Verdana"/>
              </a:rPr>
              <a:t>с</a:t>
            </a:r>
            <a:r>
              <a:rPr sz="2400" spc="-110" dirty="0">
                <a:solidFill>
                  <a:srgbClr val="003876"/>
                </a:solidFill>
                <a:latin typeface="Verdana"/>
                <a:cs typeface="Verdana"/>
              </a:rPr>
              <a:t>лител</a:t>
            </a:r>
            <a:r>
              <a:rPr sz="2400" spc="-105" dirty="0">
                <a:solidFill>
                  <a:srgbClr val="003876"/>
                </a:solidFill>
                <a:latin typeface="Verdana"/>
                <a:cs typeface="Verdana"/>
              </a:rPr>
              <a:t>ьную  </a:t>
            </a:r>
            <a:r>
              <a:rPr sz="2400" spc="-145" dirty="0">
                <a:solidFill>
                  <a:srgbClr val="003876"/>
                </a:solidFill>
                <a:latin typeface="Verdana"/>
                <a:cs typeface="Verdana"/>
              </a:rPr>
              <a:t>технику, </a:t>
            </a:r>
            <a:r>
              <a:rPr sz="2400" b="1" spc="-15" dirty="0">
                <a:solidFill>
                  <a:srgbClr val="003876"/>
                </a:solidFill>
                <a:latin typeface="Tahoma"/>
                <a:cs typeface="Tahoma"/>
              </a:rPr>
              <a:t>справочные материалы, </a:t>
            </a:r>
            <a:r>
              <a:rPr sz="2400" b="1" spc="-30" dirty="0">
                <a:solidFill>
                  <a:srgbClr val="003876"/>
                </a:solidFill>
                <a:latin typeface="Tahoma"/>
                <a:cs typeface="Tahoma"/>
              </a:rPr>
              <a:t>письменные </a:t>
            </a:r>
            <a:r>
              <a:rPr sz="2400" b="1" spc="-2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5" dirty="0">
                <a:solidFill>
                  <a:srgbClr val="003876"/>
                </a:solidFill>
                <a:latin typeface="Tahoma"/>
                <a:cs typeface="Tahoma"/>
              </a:rPr>
              <a:t>за</a:t>
            </a:r>
            <a:r>
              <a:rPr sz="2400" b="1" spc="15" dirty="0">
                <a:solidFill>
                  <a:srgbClr val="003876"/>
                </a:solidFill>
                <a:latin typeface="Tahoma"/>
                <a:cs typeface="Tahoma"/>
              </a:rPr>
              <a:t>м</a:t>
            </a:r>
            <a:r>
              <a:rPr sz="2400" b="1" spc="-40" dirty="0">
                <a:solidFill>
                  <a:srgbClr val="003876"/>
                </a:solidFill>
                <a:latin typeface="Tahoma"/>
                <a:cs typeface="Tahoma"/>
              </a:rPr>
              <a:t>етки</a:t>
            </a:r>
            <a:r>
              <a:rPr sz="2400" b="1" spc="-3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125" dirty="0">
                <a:solidFill>
                  <a:srgbClr val="003876"/>
                </a:solidFill>
                <a:latin typeface="Tahoma"/>
                <a:cs typeface="Tahoma"/>
              </a:rPr>
              <a:t>и</a:t>
            </a:r>
            <a:r>
              <a:rPr sz="2400" b="1" spc="-3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003876"/>
                </a:solidFill>
                <a:latin typeface="Tahoma"/>
                <a:cs typeface="Tahoma"/>
              </a:rPr>
              <a:t>ины</a:t>
            </a:r>
            <a:r>
              <a:rPr sz="2400" b="1" spc="-70" dirty="0">
                <a:solidFill>
                  <a:srgbClr val="003876"/>
                </a:solidFill>
                <a:latin typeface="Tahoma"/>
                <a:cs typeface="Tahoma"/>
              </a:rPr>
              <a:t>е</a:t>
            </a:r>
            <a:r>
              <a:rPr sz="2400" b="1" spc="-3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85" dirty="0">
                <a:solidFill>
                  <a:srgbClr val="003876"/>
                </a:solidFill>
                <a:latin typeface="Tahoma"/>
                <a:cs typeface="Tahoma"/>
              </a:rPr>
              <a:t>средств</a:t>
            </a:r>
            <a:r>
              <a:rPr sz="2400" b="1" spc="95" dirty="0">
                <a:solidFill>
                  <a:srgbClr val="003876"/>
                </a:solidFill>
                <a:latin typeface="Tahoma"/>
                <a:cs typeface="Tahoma"/>
              </a:rPr>
              <a:t>а</a:t>
            </a:r>
            <a:r>
              <a:rPr sz="2400" b="1" spc="-4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spc="-65" dirty="0">
                <a:solidFill>
                  <a:srgbClr val="003876"/>
                </a:solidFill>
                <a:latin typeface="Verdana"/>
                <a:cs typeface="Verdana"/>
              </a:rPr>
              <a:t>х</a:t>
            </a:r>
            <a:r>
              <a:rPr sz="2400" spc="-75" dirty="0">
                <a:solidFill>
                  <a:srgbClr val="003876"/>
                </a:solidFill>
                <a:latin typeface="Verdana"/>
                <a:cs typeface="Verdana"/>
              </a:rPr>
              <a:t>р</a:t>
            </a:r>
            <a:r>
              <a:rPr sz="2400" spc="30" dirty="0">
                <a:solidFill>
                  <a:srgbClr val="003876"/>
                </a:solidFill>
                <a:latin typeface="Verdana"/>
                <a:cs typeface="Verdana"/>
              </a:rPr>
              <a:t>ане</a:t>
            </a:r>
            <a:r>
              <a:rPr sz="2400" spc="35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-229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-210" dirty="0">
                <a:solidFill>
                  <a:srgbClr val="003876"/>
                </a:solidFill>
                <a:latin typeface="Verdana"/>
                <a:cs typeface="Verdana"/>
              </a:rPr>
              <a:t>я</a:t>
            </a:r>
            <a:r>
              <a:rPr sz="2400" spc="-204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-19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50" dirty="0">
                <a:solidFill>
                  <a:srgbClr val="003876"/>
                </a:solidFill>
                <a:latin typeface="Verdana"/>
                <a:cs typeface="Verdana"/>
              </a:rPr>
              <a:t>пере</a:t>
            </a:r>
            <a:r>
              <a:rPr sz="2400" spc="45" dirty="0">
                <a:solidFill>
                  <a:srgbClr val="003876"/>
                </a:solidFill>
                <a:latin typeface="Verdana"/>
                <a:cs typeface="Verdana"/>
              </a:rPr>
              <a:t>д</a:t>
            </a:r>
            <a:r>
              <a:rPr sz="2400" spc="-65" dirty="0">
                <a:solidFill>
                  <a:srgbClr val="003876"/>
                </a:solidFill>
                <a:latin typeface="Verdana"/>
                <a:cs typeface="Verdana"/>
              </a:rPr>
              <a:t>ачи  </a:t>
            </a:r>
            <a:r>
              <a:rPr sz="2400" spc="120" dirty="0">
                <a:solidFill>
                  <a:srgbClr val="003876"/>
                </a:solidFill>
                <a:latin typeface="Verdana"/>
                <a:cs typeface="Verdana"/>
              </a:rPr>
              <a:t>информации</a:t>
            </a:r>
            <a:endParaRPr sz="2400">
              <a:latin typeface="Verdana"/>
              <a:cs typeface="Verdana"/>
            </a:endParaRPr>
          </a:p>
          <a:p>
            <a:pPr marL="433070" marR="681355" indent="-3429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433070" algn="l"/>
                <a:tab pos="433705" algn="l"/>
              </a:tabLst>
            </a:pPr>
            <a:r>
              <a:rPr sz="2400" b="1" spc="-160" dirty="0">
                <a:solidFill>
                  <a:srgbClr val="003876"/>
                </a:solidFill>
                <a:latin typeface="Tahoma"/>
                <a:cs typeface="Tahoma"/>
              </a:rPr>
              <a:t>в</a:t>
            </a:r>
            <a:r>
              <a:rPr sz="2400" b="1" spc="-204" dirty="0">
                <a:solidFill>
                  <a:srgbClr val="003876"/>
                </a:solidFill>
                <a:latin typeface="Tahoma"/>
                <a:cs typeface="Tahoma"/>
              </a:rPr>
              <a:t>ы</a:t>
            </a:r>
            <a:r>
              <a:rPr sz="2400" b="1" spc="15" dirty="0">
                <a:solidFill>
                  <a:srgbClr val="003876"/>
                </a:solidFill>
                <a:latin typeface="Tahoma"/>
                <a:cs typeface="Tahoma"/>
              </a:rPr>
              <a:t>нос</a:t>
            </a:r>
            <a:r>
              <a:rPr sz="2400" b="1" spc="25" dirty="0">
                <a:solidFill>
                  <a:srgbClr val="003876"/>
                </a:solidFill>
                <a:latin typeface="Tahoma"/>
                <a:cs typeface="Tahoma"/>
              </a:rPr>
              <a:t>и</a:t>
            </a:r>
            <a:r>
              <a:rPr sz="2400" b="1" spc="-65" dirty="0">
                <a:solidFill>
                  <a:srgbClr val="003876"/>
                </a:solidFill>
                <a:latin typeface="Tahoma"/>
                <a:cs typeface="Tahoma"/>
              </a:rPr>
              <a:t>ть</a:t>
            </a:r>
            <a:r>
              <a:rPr sz="2400" b="1" spc="-5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spc="-175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-140" dirty="0">
                <a:solidFill>
                  <a:srgbClr val="003876"/>
                </a:solidFill>
                <a:latin typeface="Verdana"/>
                <a:cs typeface="Verdana"/>
              </a:rPr>
              <a:t>з</a:t>
            </a:r>
            <a:r>
              <a:rPr sz="2400" spc="-19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003876"/>
                </a:solidFill>
                <a:latin typeface="Verdana"/>
                <a:cs typeface="Verdana"/>
              </a:rPr>
              <a:t>аудитори</a:t>
            </a:r>
            <a:r>
              <a:rPr sz="2400" spc="-20" dirty="0">
                <a:solidFill>
                  <a:srgbClr val="003876"/>
                </a:solidFill>
                <a:latin typeface="Verdana"/>
                <a:cs typeface="Verdana"/>
              </a:rPr>
              <a:t>й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003876"/>
                </a:solidFill>
                <a:latin typeface="Verdana"/>
                <a:cs typeface="Verdana"/>
              </a:rPr>
              <a:t>ПП</a:t>
            </a:r>
            <a:r>
              <a:rPr sz="2400" spc="-20" dirty="0">
                <a:solidFill>
                  <a:srgbClr val="003876"/>
                </a:solidFill>
                <a:latin typeface="Verdana"/>
                <a:cs typeface="Verdana"/>
              </a:rPr>
              <a:t>Э</a:t>
            </a:r>
            <a:r>
              <a:rPr sz="2400" spc="-19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b="1" spc="-65" dirty="0">
                <a:solidFill>
                  <a:srgbClr val="003876"/>
                </a:solidFill>
                <a:latin typeface="Tahoma"/>
                <a:cs typeface="Tahoma"/>
              </a:rPr>
              <a:t>чернови</a:t>
            </a:r>
            <a:r>
              <a:rPr sz="2400" b="1" spc="-70" dirty="0">
                <a:solidFill>
                  <a:srgbClr val="003876"/>
                </a:solidFill>
                <a:latin typeface="Tahoma"/>
                <a:cs typeface="Tahoma"/>
              </a:rPr>
              <a:t>к</a:t>
            </a:r>
            <a:r>
              <a:rPr sz="2400" b="1" spc="-90" dirty="0">
                <a:solidFill>
                  <a:srgbClr val="003876"/>
                </a:solidFill>
                <a:latin typeface="Tahoma"/>
                <a:cs typeface="Tahoma"/>
              </a:rPr>
              <a:t>и,  </a:t>
            </a:r>
            <a:r>
              <a:rPr sz="2400" b="1" spc="-10" dirty="0">
                <a:solidFill>
                  <a:srgbClr val="003876"/>
                </a:solidFill>
                <a:latin typeface="Tahoma"/>
                <a:cs typeface="Tahoma"/>
              </a:rPr>
              <a:t>экзаменационные</a:t>
            </a:r>
            <a:r>
              <a:rPr sz="2400" b="1" spc="-5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5" dirty="0">
                <a:solidFill>
                  <a:srgbClr val="003876"/>
                </a:solidFill>
                <a:latin typeface="Tahoma"/>
                <a:cs typeface="Tahoma"/>
              </a:rPr>
              <a:t>материалы</a:t>
            </a:r>
            <a:r>
              <a:rPr sz="2400" b="1" spc="-6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spc="45" dirty="0">
                <a:solidFill>
                  <a:srgbClr val="003876"/>
                </a:solidFill>
                <a:latin typeface="Verdana"/>
                <a:cs typeface="Verdana"/>
              </a:rPr>
              <a:t>на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125" dirty="0">
                <a:solidFill>
                  <a:srgbClr val="003876"/>
                </a:solidFill>
                <a:latin typeface="Verdana"/>
                <a:cs typeface="Verdana"/>
              </a:rPr>
              <a:t>бумажном </a:t>
            </a:r>
            <a:r>
              <a:rPr sz="2400" spc="-82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150" dirty="0">
                <a:solidFill>
                  <a:srgbClr val="003876"/>
                </a:solidFill>
                <a:latin typeface="Verdana"/>
                <a:cs typeface="Verdana"/>
              </a:rPr>
              <a:t>(или</a:t>
            </a:r>
            <a:r>
              <a:rPr sz="2400" spc="-114" dirty="0">
                <a:solidFill>
                  <a:srgbClr val="003876"/>
                </a:solidFill>
                <a:latin typeface="Verdana"/>
                <a:cs typeface="Verdana"/>
              </a:rPr>
              <a:t>)</a:t>
            </a:r>
            <a:r>
              <a:rPr sz="2400" spc="-19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003876"/>
                </a:solidFill>
                <a:latin typeface="Verdana"/>
                <a:cs typeface="Verdana"/>
              </a:rPr>
              <a:t>элек</a:t>
            </a:r>
            <a:r>
              <a:rPr sz="2400" spc="-50" dirty="0">
                <a:solidFill>
                  <a:srgbClr val="003876"/>
                </a:solidFill>
                <a:latin typeface="Verdana"/>
                <a:cs typeface="Verdana"/>
              </a:rPr>
              <a:t>т</a:t>
            </a:r>
            <a:r>
              <a:rPr sz="2400" spc="45" dirty="0">
                <a:solidFill>
                  <a:srgbClr val="003876"/>
                </a:solidFill>
                <a:latin typeface="Verdana"/>
                <a:cs typeface="Verdana"/>
              </a:rPr>
              <a:t>ро</a:t>
            </a:r>
            <a:r>
              <a:rPr sz="2400" spc="55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-95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275" dirty="0">
                <a:solidFill>
                  <a:srgbClr val="003876"/>
                </a:solidFill>
                <a:latin typeface="Verdana"/>
                <a:cs typeface="Verdana"/>
              </a:rPr>
              <a:t>ом</a:t>
            </a:r>
            <a:r>
              <a:rPr sz="2400" spc="-17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10" dirty="0">
                <a:solidFill>
                  <a:srgbClr val="003876"/>
                </a:solidFill>
                <a:latin typeface="Verdana"/>
                <a:cs typeface="Verdana"/>
              </a:rPr>
              <a:t>оси</a:t>
            </a:r>
            <a:r>
              <a:rPr sz="2400" spc="15" dirty="0">
                <a:solidFill>
                  <a:srgbClr val="003876"/>
                </a:solidFill>
                <a:latin typeface="Verdana"/>
                <a:cs typeface="Verdana"/>
              </a:rPr>
              <a:t>т</a:t>
            </a:r>
            <a:r>
              <a:rPr sz="2400" spc="-15" dirty="0">
                <a:solidFill>
                  <a:srgbClr val="003876"/>
                </a:solidFill>
                <a:latin typeface="Verdana"/>
                <a:cs typeface="Verdana"/>
              </a:rPr>
              <a:t>е</a:t>
            </a:r>
            <a:r>
              <a:rPr sz="2400" spc="-10" dirty="0">
                <a:solidFill>
                  <a:srgbClr val="003876"/>
                </a:solidFill>
                <a:latin typeface="Verdana"/>
                <a:cs typeface="Verdana"/>
              </a:rPr>
              <a:t>л</a:t>
            </a:r>
            <a:r>
              <a:rPr sz="2400" spc="-285" dirty="0">
                <a:solidFill>
                  <a:srgbClr val="003876"/>
                </a:solidFill>
                <a:latin typeface="Verdana"/>
                <a:cs typeface="Verdana"/>
              </a:rPr>
              <a:t>ях,</a:t>
            </a:r>
            <a:endParaRPr sz="2400">
              <a:latin typeface="Verdana"/>
              <a:cs typeface="Verdana"/>
            </a:endParaRPr>
          </a:p>
          <a:p>
            <a:pPr marL="433070" marR="1787525">
              <a:lnSpc>
                <a:spcPct val="100000"/>
              </a:lnSpc>
            </a:pPr>
            <a:r>
              <a:rPr sz="2400" b="1" spc="35" dirty="0">
                <a:solidFill>
                  <a:srgbClr val="003876"/>
                </a:solidFill>
                <a:latin typeface="Tahoma"/>
                <a:cs typeface="Tahoma"/>
              </a:rPr>
              <a:t>фотографировать</a:t>
            </a:r>
            <a:r>
              <a:rPr sz="2400" b="1" spc="-6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spc="20" dirty="0">
                <a:solidFill>
                  <a:srgbClr val="003876"/>
                </a:solidFill>
                <a:latin typeface="Verdana"/>
                <a:cs typeface="Verdana"/>
              </a:rPr>
              <a:t>экзаменационные </a:t>
            </a:r>
            <a:r>
              <a:rPr sz="2400" spc="-83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003876"/>
                </a:solidFill>
                <a:latin typeface="Verdana"/>
                <a:cs typeface="Verdana"/>
              </a:rPr>
              <a:t>материалы,</a:t>
            </a:r>
            <a:r>
              <a:rPr sz="2400" spc="-20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003876"/>
                </a:solidFill>
                <a:latin typeface="Verdana"/>
                <a:cs typeface="Verdana"/>
              </a:rPr>
              <a:t>черновики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833229" y="2997454"/>
            <a:ext cx="47110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30" dirty="0">
                <a:solidFill>
                  <a:srgbClr val="F65E09"/>
                </a:solidFill>
                <a:latin typeface="Verdana"/>
                <a:cs typeface="Verdana"/>
              </a:rPr>
              <a:t>В</a:t>
            </a:r>
            <a:r>
              <a:rPr sz="3600" spc="-110" dirty="0">
                <a:solidFill>
                  <a:srgbClr val="F65E09"/>
                </a:solidFill>
                <a:latin typeface="Verdana"/>
                <a:cs typeface="Verdana"/>
              </a:rPr>
              <a:t>о</a:t>
            </a:r>
            <a:r>
              <a:rPr sz="3600" spc="-270" dirty="0">
                <a:solidFill>
                  <a:srgbClr val="F65E09"/>
                </a:solidFill>
                <a:latin typeface="Verdana"/>
                <a:cs typeface="Verdana"/>
              </a:rPr>
              <a:t> </a:t>
            </a:r>
            <a:r>
              <a:rPr sz="3600" spc="10" dirty="0">
                <a:solidFill>
                  <a:srgbClr val="F65E09"/>
                </a:solidFill>
                <a:latin typeface="Verdana"/>
                <a:cs typeface="Verdana"/>
              </a:rPr>
              <a:t>время</a:t>
            </a:r>
            <a:r>
              <a:rPr sz="3600" spc="-270" dirty="0">
                <a:solidFill>
                  <a:srgbClr val="F65E09"/>
                </a:solidFill>
                <a:latin typeface="Verdana"/>
                <a:cs typeface="Verdana"/>
              </a:rPr>
              <a:t> </a:t>
            </a:r>
            <a:r>
              <a:rPr sz="3600" spc="110" dirty="0">
                <a:solidFill>
                  <a:srgbClr val="F65E09"/>
                </a:solidFill>
                <a:latin typeface="Verdana"/>
                <a:cs typeface="Verdana"/>
              </a:rPr>
              <a:t>экза</a:t>
            </a:r>
            <a:r>
              <a:rPr sz="3600" spc="150" dirty="0">
                <a:solidFill>
                  <a:srgbClr val="F65E09"/>
                </a:solidFill>
                <a:latin typeface="Verdana"/>
                <a:cs typeface="Verdana"/>
              </a:rPr>
              <a:t>м</a:t>
            </a:r>
            <a:r>
              <a:rPr sz="3600" spc="-75" dirty="0">
                <a:solidFill>
                  <a:srgbClr val="F65E09"/>
                </a:solidFill>
                <a:latin typeface="Verdana"/>
                <a:cs typeface="Verdana"/>
              </a:rPr>
              <a:t>ена: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771126" y="3733038"/>
            <a:ext cx="7908290" cy="5983605"/>
          </a:xfrm>
          <a:custGeom>
            <a:avLst/>
            <a:gdLst/>
            <a:ahLst/>
            <a:cxnLst/>
            <a:rect l="l" t="t" r="r" b="b"/>
            <a:pathLst>
              <a:path w="7908290" h="5983605">
                <a:moveTo>
                  <a:pt x="0" y="5983223"/>
                </a:moveTo>
                <a:lnTo>
                  <a:pt x="7908035" y="5983223"/>
                </a:lnTo>
                <a:lnTo>
                  <a:pt x="7908035" y="0"/>
                </a:lnTo>
                <a:lnTo>
                  <a:pt x="0" y="0"/>
                </a:lnTo>
                <a:lnTo>
                  <a:pt x="0" y="5983223"/>
                </a:lnTo>
                <a:close/>
              </a:path>
            </a:pathLst>
          </a:custGeom>
          <a:ln w="25400">
            <a:solidFill>
              <a:srgbClr val="0038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9862439" y="3962527"/>
            <a:ext cx="7694295" cy="5147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23850">
              <a:lnSpc>
                <a:spcPct val="100000"/>
              </a:lnSpc>
              <a:spcBef>
                <a:spcPts val="100"/>
              </a:spcBef>
              <a:tabLst>
                <a:tab pos="3866515" algn="l"/>
              </a:tabLst>
            </a:pPr>
            <a:r>
              <a:rPr sz="2400" spc="-105" dirty="0">
                <a:solidFill>
                  <a:srgbClr val="003876"/>
                </a:solidFill>
                <a:latin typeface="Verdana"/>
                <a:cs typeface="Verdana"/>
              </a:rPr>
              <a:t>уч</a:t>
            </a:r>
            <a:r>
              <a:rPr sz="2400" spc="-100" dirty="0">
                <a:solidFill>
                  <a:srgbClr val="003876"/>
                </a:solidFill>
                <a:latin typeface="Verdana"/>
                <a:cs typeface="Verdana"/>
              </a:rPr>
              <a:t>а</a:t>
            </a:r>
            <a:r>
              <a:rPr sz="2400" spc="-75" dirty="0">
                <a:solidFill>
                  <a:srgbClr val="003876"/>
                </a:solidFill>
                <a:latin typeface="Verdana"/>
                <a:cs typeface="Verdana"/>
              </a:rPr>
              <a:t>стники</a:t>
            </a:r>
            <a:r>
              <a:rPr sz="2400" spc="-19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03876"/>
                </a:solidFill>
                <a:latin typeface="Verdana"/>
                <a:cs typeface="Verdana"/>
              </a:rPr>
              <a:t>э</a:t>
            </a:r>
            <a:r>
              <a:rPr sz="2400" spc="-5" dirty="0">
                <a:solidFill>
                  <a:srgbClr val="003876"/>
                </a:solidFill>
                <a:latin typeface="Verdana"/>
                <a:cs typeface="Verdana"/>
              </a:rPr>
              <a:t>к</a:t>
            </a:r>
            <a:r>
              <a:rPr sz="2400" spc="-25" dirty="0">
                <a:solidFill>
                  <a:srgbClr val="003876"/>
                </a:solidFill>
                <a:latin typeface="Verdana"/>
                <a:cs typeface="Verdana"/>
              </a:rPr>
              <a:t>з</a:t>
            </a:r>
            <a:r>
              <a:rPr sz="2400" spc="-20" dirty="0">
                <a:solidFill>
                  <a:srgbClr val="003876"/>
                </a:solidFill>
                <a:latin typeface="Verdana"/>
                <a:cs typeface="Verdana"/>
              </a:rPr>
              <a:t>а</a:t>
            </a:r>
            <a:r>
              <a:rPr sz="2400" spc="155" dirty="0">
                <a:solidFill>
                  <a:srgbClr val="003876"/>
                </a:solidFill>
                <a:latin typeface="Verdana"/>
                <a:cs typeface="Verdana"/>
              </a:rPr>
              <a:t>ме</a:t>
            </a:r>
            <a:r>
              <a:rPr sz="2400" spc="160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-95" dirty="0">
                <a:solidFill>
                  <a:srgbClr val="003876"/>
                </a:solidFill>
                <a:latin typeface="Verdana"/>
                <a:cs typeface="Verdana"/>
              </a:rPr>
              <a:t>ов</a:t>
            </a:r>
            <a:r>
              <a:rPr sz="2400" spc="-19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15" dirty="0">
                <a:solidFill>
                  <a:srgbClr val="003876"/>
                </a:solidFill>
                <a:latin typeface="Verdana"/>
                <a:cs typeface="Verdana"/>
              </a:rPr>
              <a:t>е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003876"/>
                </a:solidFill>
                <a:latin typeface="Verdana"/>
                <a:cs typeface="Verdana"/>
              </a:rPr>
              <a:t>долж</a:t>
            </a:r>
            <a:r>
              <a:rPr sz="2400" spc="-45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-300" dirty="0">
                <a:solidFill>
                  <a:srgbClr val="003876"/>
                </a:solidFill>
                <a:latin typeface="Verdana"/>
                <a:cs typeface="Verdana"/>
              </a:rPr>
              <a:t>ы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003876"/>
                </a:solidFill>
                <a:latin typeface="Verdana"/>
                <a:cs typeface="Verdana"/>
              </a:rPr>
              <a:t>общаться</a:t>
            </a:r>
            <a:r>
              <a:rPr sz="2400" spc="-20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003876"/>
                </a:solidFill>
                <a:latin typeface="Verdana"/>
                <a:cs typeface="Verdana"/>
              </a:rPr>
              <a:t>друг  </a:t>
            </a:r>
            <a:r>
              <a:rPr sz="2400" spc="270" dirty="0">
                <a:solidFill>
                  <a:srgbClr val="003876"/>
                </a:solidFill>
                <a:latin typeface="Verdana"/>
                <a:cs typeface="Verdana"/>
              </a:rPr>
              <a:t>с </a:t>
            </a:r>
            <a:r>
              <a:rPr sz="2400" dirty="0">
                <a:solidFill>
                  <a:srgbClr val="003876"/>
                </a:solidFill>
                <a:latin typeface="Verdana"/>
                <a:cs typeface="Verdana"/>
              </a:rPr>
              <a:t>другом, </a:t>
            </a:r>
            <a:r>
              <a:rPr sz="2400" b="1" spc="-5" dirty="0">
                <a:solidFill>
                  <a:srgbClr val="003876"/>
                </a:solidFill>
                <a:latin typeface="Tahoma"/>
                <a:cs typeface="Tahoma"/>
              </a:rPr>
              <a:t>не </a:t>
            </a:r>
            <a:r>
              <a:rPr sz="2400" b="1" spc="-20" dirty="0">
                <a:solidFill>
                  <a:srgbClr val="003876"/>
                </a:solidFill>
                <a:latin typeface="Tahoma"/>
                <a:cs typeface="Tahoma"/>
              </a:rPr>
              <a:t>могут </a:t>
            </a:r>
            <a:r>
              <a:rPr sz="2400" b="1" spc="20" dirty="0">
                <a:solidFill>
                  <a:srgbClr val="003876"/>
                </a:solidFill>
                <a:latin typeface="Tahoma"/>
                <a:cs typeface="Tahoma"/>
              </a:rPr>
              <a:t>свободно </a:t>
            </a:r>
            <a:r>
              <a:rPr sz="2400" b="1" spc="40" dirty="0">
                <a:solidFill>
                  <a:srgbClr val="003876"/>
                </a:solidFill>
                <a:latin typeface="Tahoma"/>
                <a:cs typeface="Tahoma"/>
              </a:rPr>
              <a:t>перемещаться </a:t>
            </a:r>
            <a:r>
              <a:rPr sz="2400" b="1" spc="4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35" dirty="0">
                <a:solidFill>
                  <a:srgbClr val="003876"/>
                </a:solidFill>
                <a:latin typeface="Tahoma"/>
                <a:cs typeface="Tahoma"/>
              </a:rPr>
              <a:t>по</a:t>
            </a:r>
            <a:r>
              <a:rPr sz="2400" b="1" spc="-3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10" dirty="0">
                <a:solidFill>
                  <a:srgbClr val="003876"/>
                </a:solidFill>
                <a:latin typeface="Tahoma"/>
                <a:cs typeface="Tahoma"/>
              </a:rPr>
              <a:t>аудитории</a:t>
            </a:r>
            <a:r>
              <a:rPr sz="2400" b="1" spc="-2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125" dirty="0">
                <a:solidFill>
                  <a:srgbClr val="003876"/>
                </a:solidFill>
                <a:latin typeface="Tahoma"/>
                <a:cs typeface="Tahoma"/>
              </a:rPr>
              <a:t>и</a:t>
            </a:r>
            <a:r>
              <a:rPr sz="2400" b="1" spc="-3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003876"/>
                </a:solidFill>
                <a:latin typeface="Tahoma"/>
                <a:cs typeface="Tahoma"/>
              </a:rPr>
              <a:t>ППЭ</a:t>
            </a:r>
            <a:r>
              <a:rPr sz="2400" spc="-90" dirty="0">
                <a:solidFill>
                  <a:srgbClr val="003876"/>
                </a:solidFill>
                <a:latin typeface="Verdana"/>
                <a:cs typeface="Verdana"/>
              </a:rPr>
              <a:t>.</a:t>
            </a:r>
            <a:r>
              <a:rPr sz="2400" spc="-17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003876"/>
                </a:solidFill>
                <a:latin typeface="Verdana"/>
                <a:cs typeface="Verdana"/>
              </a:rPr>
              <a:t>Во	</a:t>
            </a:r>
            <a:r>
              <a:rPr sz="2400" dirty="0">
                <a:solidFill>
                  <a:srgbClr val="003876"/>
                </a:solidFill>
                <a:latin typeface="Verdana"/>
                <a:cs typeface="Verdana"/>
              </a:rPr>
              <a:t>время</a:t>
            </a:r>
            <a:r>
              <a:rPr sz="2400" spc="-18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75" dirty="0">
                <a:solidFill>
                  <a:srgbClr val="003876"/>
                </a:solidFill>
                <a:latin typeface="Verdana"/>
                <a:cs typeface="Verdana"/>
              </a:rPr>
              <a:t>экзамена</a:t>
            </a:r>
            <a:endParaRPr sz="2400">
              <a:latin typeface="Verdana"/>
              <a:cs typeface="Verdana"/>
            </a:endParaRPr>
          </a:p>
          <a:p>
            <a:pPr marR="1637030">
              <a:lnSpc>
                <a:spcPct val="100000"/>
              </a:lnSpc>
            </a:pPr>
            <a:r>
              <a:rPr sz="2400" spc="-85" dirty="0">
                <a:solidFill>
                  <a:srgbClr val="003876"/>
                </a:solidFill>
                <a:latin typeface="Verdana"/>
                <a:cs typeface="Verdana"/>
              </a:rPr>
              <a:t>участники</a:t>
            </a:r>
            <a:r>
              <a:rPr sz="2400" spc="-19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25" dirty="0">
                <a:solidFill>
                  <a:srgbClr val="003876"/>
                </a:solidFill>
                <a:latin typeface="Verdana"/>
                <a:cs typeface="Verdana"/>
              </a:rPr>
              <a:t>экзаменов</a:t>
            </a:r>
            <a:r>
              <a:rPr sz="2400" spc="-18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003876"/>
                </a:solidFill>
                <a:latin typeface="Verdana"/>
                <a:cs typeface="Verdana"/>
              </a:rPr>
              <a:t>могут</a:t>
            </a:r>
            <a:r>
              <a:rPr sz="2400" spc="-175" dirty="0">
                <a:solidFill>
                  <a:srgbClr val="003876"/>
                </a:solidFill>
                <a:latin typeface="Verdana"/>
                <a:cs typeface="Verdana"/>
              </a:rPr>
              <a:t> выходить </a:t>
            </a:r>
            <a:r>
              <a:rPr sz="2400" spc="-160" dirty="0">
                <a:solidFill>
                  <a:srgbClr val="003876"/>
                </a:solidFill>
                <a:latin typeface="Verdana"/>
                <a:cs typeface="Verdana"/>
              </a:rPr>
              <a:t>из </a:t>
            </a:r>
            <a:r>
              <a:rPr sz="2400" spc="-83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003876"/>
                </a:solidFill>
                <a:latin typeface="Verdana"/>
                <a:cs typeface="Verdana"/>
              </a:rPr>
              <a:t>аудитори</a:t>
            </a:r>
            <a:r>
              <a:rPr sz="2400" spc="-20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-19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-18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114" dirty="0">
                <a:solidFill>
                  <a:srgbClr val="003876"/>
                </a:solidFill>
                <a:latin typeface="Verdana"/>
                <a:cs typeface="Verdana"/>
              </a:rPr>
              <a:t>перемеща</a:t>
            </a:r>
            <a:r>
              <a:rPr sz="2400" spc="95" dirty="0">
                <a:solidFill>
                  <a:srgbClr val="003876"/>
                </a:solidFill>
                <a:latin typeface="Verdana"/>
                <a:cs typeface="Verdana"/>
              </a:rPr>
              <a:t>т</a:t>
            </a:r>
            <a:r>
              <a:rPr sz="2400" spc="10" dirty="0">
                <a:solidFill>
                  <a:srgbClr val="003876"/>
                </a:solidFill>
                <a:latin typeface="Verdana"/>
                <a:cs typeface="Verdana"/>
              </a:rPr>
              <a:t>ь</a:t>
            </a:r>
            <a:r>
              <a:rPr sz="2400" spc="5" dirty="0">
                <a:solidFill>
                  <a:srgbClr val="003876"/>
                </a:solidFill>
                <a:latin typeface="Verdana"/>
                <a:cs typeface="Verdana"/>
              </a:rPr>
              <a:t>с</a:t>
            </a:r>
            <a:r>
              <a:rPr sz="2400" spc="-375" dirty="0">
                <a:solidFill>
                  <a:srgbClr val="003876"/>
                </a:solidFill>
                <a:latin typeface="Verdana"/>
                <a:cs typeface="Verdana"/>
              </a:rPr>
              <a:t>я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003876"/>
                </a:solidFill>
                <a:latin typeface="Verdana"/>
                <a:cs typeface="Verdana"/>
              </a:rPr>
              <a:t>п</a:t>
            </a:r>
            <a:r>
              <a:rPr sz="2400" spc="110" dirty="0">
                <a:solidFill>
                  <a:srgbClr val="003876"/>
                </a:solidFill>
                <a:latin typeface="Verdana"/>
                <a:cs typeface="Verdana"/>
              </a:rPr>
              <a:t>о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003876"/>
                </a:solidFill>
                <a:latin typeface="Verdana"/>
                <a:cs typeface="Verdana"/>
              </a:rPr>
              <a:t>ПП</a:t>
            </a:r>
            <a:r>
              <a:rPr sz="2400" spc="-20" dirty="0">
                <a:solidFill>
                  <a:srgbClr val="003876"/>
                </a:solidFill>
                <a:latin typeface="Verdana"/>
                <a:cs typeface="Verdana"/>
              </a:rPr>
              <a:t>Э</a:t>
            </a:r>
            <a:r>
              <a:rPr sz="2400" spc="-204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305" dirty="0">
                <a:solidFill>
                  <a:srgbClr val="003876"/>
                </a:solidFill>
                <a:latin typeface="Verdana"/>
                <a:cs typeface="Verdana"/>
              </a:rPr>
              <a:t>в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2400" spc="25" dirty="0">
                <a:solidFill>
                  <a:srgbClr val="003876"/>
                </a:solidFill>
                <a:latin typeface="Verdana"/>
                <a:cs typeface="Verdana"/>
              </a:rPr>
              <a:t>сопровожден</a:t>
            </a:r>
            <a:r>
              <a:rPr sz="2400" spc="-65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-60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003876"/>
                </a:solidFill>
                <a:latin typeface="Verdana"/>
                <a:cs typeface="Verdana"/>
              </a:rPr>
              <a:t>одного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175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-140" dirty="0">
                <a:solidFill>
                  <a:srgbClr val="003876"/>
                </a:solidFill>
                <a:latin typeface="Verdana"/>
                <a:cs typeface="Verdana"/>
              </a:rPr>
              <a:t>з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03876"/>
                </a:solidFill>
                <a:latin typeface="Verdana"/>
                <a:cs typeface="Verdana"/>
              </a:rPr>
              <a:t>ор</a:t>
            </a:r>
            <a:r>
              <a:rPr sz="2400" spc="-15" dirty="0">
                <a:solidFill>
                  <a:srgbClr val="003876"/>
                </a:solidFill>
                <a:latin typeface="Verdana"/>
                <a:cs typeface="Verdana"/>
              </a:rPr>
              <a:t>г</a:t>
            </a:r>
            <a:r>
              <a:rPr sz="2400" spc="45" dirty="0">
                <a:solidFill>
                  <a:srgbClr val="003876"/>
                </a:solidFill>
                <a:latin typeface="Verdana"/>
                <a:cs typeface="Verdana"/>
              </a:rPr>
              <a:t>а</a:t>
            </a:r>
            <a:r>
              <a:rPr sz="2400" spc="55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-105" dirty="0">
                <a:solidFill>
                  <a:srgbClr val="003876"/>
                </a:solidFill>
                <a:latin typeface="Verdana"/>
                <a:cs typeface="Verdana"/>
              </a:rPr>
              <a:t>иза</a:t>
            </a:r>
            <a:r>
              <a:rPr sz="2400" spc="-80" dirty="0">
                <a:solidFill>
                  <a:srgbClr val="003876"/>
                </a:solidFill>
                <a:latin typeface="Verdana"/>
                <a:cs typeface="Verdana"/>
              </a:rPr>
              <a:t>т</a:t>
            </a:r>
            <a:r>
              <a:rPr sz="2400" spc="-30" dirty="0">
                <a:solidFill>
                  <a:srgbClr val="003876"/>
                </a:solidFill>
                <a:latin typeface="Verdana"/>
                <a:cs typeface="Verdana"/>
              </a:rPr>
              <a:t>оров.</a:t>
            </a:r>
            <a:endParaRPr sz="2400">
              <a:latin typeface="Verdana"/>
              <a:cs typeface="Verdana"/>
            </a:endParaRPr>
          </a:p>
          <a:p>
            <a:pPr marR="221615">
              <a:lnSpc>
                <a:spcPct val="100000"/>
              </a:lnSpc>
            </a:pPr>
            <a:r>
              <a:rPr sz="2400" b="1" spc="-95" dirty="0">
                <a:solidFill>
                  <a:srgbClr val="003876"/>
                </a:solidFill>
                <a:latin typeface="Tahoma"/>
                <a:cs typeface="Tahoma"/>
              </a:rPr>
              <a:t>Пр</a:t>
            </a:r>
            <a:r>
              <a:rPr sz="2400" b="1" spc="-85" dirty="0">
                <a:solidFill>
                  <a:srgbClr val="003876"/>
                </a:solidFill>
                <a:latin typeface="Tahoma"/>
                <a:cs typeface="Tahoma"/>
              </a:rPr>
              <a:t>и</a:t>
            </a:r>
            <a:r>
              <a:rPr sz="2400" b="1" spc="-2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55" dirty="0">
                <a:solidFill>
                  <a:srgbClr val="003876"/>
                </a:solidFill>
                <a:latin typeface="Tahoma"/>
                <a:cs typeface="Tahoma"/>
              </a:rPr>
              <a:t>выход</a:t>
            </a:r>
            <a:r>
              <a:rPr sz="2400" b="1" spc="-45" dirty="0">
                <a:solidFill>
                  <a:srgbClr val="003876"/>
                </a:solidFill>
                <a:latin typeface="Tahoma"/>
                <a:cs typeface="Tahoma"/>
              </a:rPr>
              <a:t>е</a:t>
            </a:r>
            <a:r>
              <a:rPr sz="2400" b="1" spc="-3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175" dirty="0">
                <a:solidFill>
                  <a:srgbClr val="003876"/>
                </a:solidFill>
                <a:latin typeface="Tahoma"/>
                <a:cs typeface="Tahoma"/>
              </a:rPr>
              <a:t>и</a:t>
            </a:r>
            <a:r>
              <a:rPr sz="2400" b="1" spc="-135" dirty="0">
                <a:solidFill>
                  <a:srgbClr val="003876"/>
                </a:solidFill>
                <a:latin typeface="Tahoma"/>
                <a:cs typeface="Tahoma"/>
              </a:rPr>
              <a:t>з</a:t>
            </a:r>
            <a:r>
              <a:rPr sz="2400" b="1" spc="-3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10" dirty="0">
                <a:solidFill>
                  <a:srgbClr val="003876"/>
                </a:solidFill>
                <a:latin typeface="Tahoma"/>
                <a:cs typeface="Tahoma"/>
              </a:rPr>
              <a:t>аудитори</a:t>
            </a:r>
            <a:r>
              <a:rPr sz="2400" b="1" spc="-5" dirty="0">
                <a:solidFill>
                  <a:srgbClr val="003876"/>
                </a:solidFill>
                <a:latin typeface="Tahoma"/>
                <a:cs typeface="Tahoma"/>
              </a:rPr>
              <a:t>и</a:t>
            </a:r>
            <a:r>
              <a:rPr sz="2400" b="1" spc="-2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15" dirty="0">
                <a:solidFill>
                  <a:srgbClr val="003876"/>
                </a:solidFill>
                <a:latin typeface="Tahoma"/>
                <a:cs typeface="Tahoma"/>
              </a:rPr>
              <a:t>участни</a:t>
            </a:r>
            <a:r>
              <a:rPr sz="2400" b="1" spc="-25" dirty="0">
                <a:solidFill>
                  <a:srgbClr val="003876"/>
                </a:solidFill>
                <a:latin typeface="Tahoma"/>
                <a:cs typeface="Tahoma"/>
              </a:rPr>
              <a:t>к</a:t>
            </a:r>
            <a:r>
              <a:rPr sz="2400" b="1" spc="-125" dirty="0">
                <a:solidFill>
                  <a:srgbClr val="003876"/>
                </a:solidFill>
                <a:latin typeface="Tahoma"/>
                <a:cs typeface="Tahoma"/>
              </a:rPr>
              <a:t>и</a:t>
            </a:r>
            <a:r>
              <a:rPr sz="2400" b="1" spc="-3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10" dirty="0">
                <a:solidFill>
                  <a:srgbClr val="003876"/>
                </a:solidFill>
                <a:latin typeface="Tahoma"/>
                <a:cs typeface="Tahoma"/>
              </a:rPr>
              <a:t>экзаменов  </a:t>
            </a:r>
            <a:r>
              <a:rPr sz="2400" b="1" spc="-30" dirty="0">
                <a:solidFill>
                  <a:srgbClr val="003876"/>
                </a:solidFill>
                <a:latin typeface="Tahoma"/>
                <a:cs typeface="Tahoma"/>
              </a:rPr>
              <a:t>оставляют </a:t>
            </a:r>
            <a:r>
              <a:rPr sz="2400" b="1" spc="-15" dirty="0">
                <a:solidFill>
                  <a:srgbClr val="003876"/>
                </a:solidFill>
                <a:latin typeface="Tahoma"/>
                <a:cs typeface="Tahoma"/>
              </a:rPr>
              <a:t>экзаменационные </a:t>
            </a:r>
            <a:r>
              <a:rPr sz="2400" b="1" spc="-5" dirty="0">
                <a:solidFill>
                  <a:srgbClr val="003876"/>
                </a:solidFill>
                <a:latin typeface="Tahoma"/>
                <a:cs typeface="Tahoma"/>
              </a:rPr>
              <a:t>материалы </a:t>
            </a:r>
            <a:r>
              <a:rPr sz="2400" b="1" spc="-125" dirty="0">
                <a:solidFill>
                  <a:srgbClr val="003876"/>
                </a:solidFill>
                <a:latin typeface="Tahoma"/>
                <a:cs typeface="Tahoma"/>
              </a:rPr>
              <a:t>и </a:t>
            </a:r>
            <a:r>
              <a:rPr sz="2400" b="1" spc="-12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75" dirty="0">
                <a:solidFill>
                  <a:srgbClr val="003876"/>
                </a:solidFill>
                <a:latin typeface="Tahoma"/>
                <a:cs typeface="Tahoma"/>
              </a:rPr>
              <a:t>черновики </a:t>
            </a:r>
            <a:r>
              <a:rPr sz="2400" b="1" spc="10" dirty="0">
                <a:solidFill>
                  <a:srgbClr val="003876"/>
                </a:solidFill>
                <a:latin typeface="Tahoma"/>
                <a:cs typeface="Tahoma"/>
              </a:rPr>
              <a:t>на </a:t>
            </a:r>
            <a:r>
              <a:rPr sz="2400" b="1" spc="45" dirty="0">
                <a:solidFill>
                  <a:srgbClr val="003876"/>
                </a:solidFill>
                <a:latin typeface="Tahoma"/>
                <a:cs typeface="Tahoma"/>
              </a:rPr>
              <a:t>рабочем </a:t>
            </a:r>
            <a:r>
              <a:rPr sz="2400" b="1" spc="15" dirty="0">
                <a:solidFill>
                  <a:srgbClr val="003876"/>
                </a:solidFill>
                <a:latin typeface="Tahoma"/>
                <a:cs typeface="Tahoma"/>
              </a:rPr>
              <a:t>столе. </a:t>
            </a:r>
            <a:r>
              <a:rPr sz="2400" dirty="0">
                <a:solidFill>
                  <a:srgbClr val="003876"/>
                </a:solidFill>
                <a:latin typeface="Verdana"/>
                <a:cs typeface="Verdana"/>
              </a:rPr>
              <a:t>Организатор </a:t>
            </a:r>
            <a:r>
              <a:rPr sz="2400" spc="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003876"/>
                </a:solidFill>
                <a:latin typeface="Verdana"/>
                <a:cs typeface="Verdana"/>
              </a:rPr>
              <a:t>проверяе</a:t>
            </a:r>
            <a:r>
              <a:rPr sz="2400" spc="-40" dirty="0">
                <a:solidFill>
                  <a:srgbClr val="003876"/>
                </a:solidFill>
                <a:latin typeface="Verdana"/>
                <a:cs typeface="Verdana"/>
              </a:rPr>
              <a:t>т</a:t>
            </a:r>
            <a:r>
              <a:rPr sz="2400" spc="-17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003876"/>
                </a:solidFill>
                <a:latin typeface="Verdana"/>
                <a:cs typeface="Verdana"/>
              </a:rPr>
              <a:t>комплект</a:t>
            </a:r>
            <a:r>
              <a:rPr sz="2400" spc="-40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-35" dirty="0">
                <a:solidFill>
                  <a:srgbClr val="003876"/>
                </a:solidFill>
                <a:latin typeface="Verdana"/>
                <a:cs typeface="Verdana"/>
              </a:rPr>
              <a:t>ость</a:t>
            </a:r>
            <a:r>
              <a:rPr sz="2400" spc="-19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03876"/>
                </a:solidFill>
                <a:latin typeface="Verdana"/>
                <a:cs typeface="Verdana"/>
              </a:rPr>
              <a:t>оста</a:t>
            </a:r>
            <a:r>
              <a:rPr sz="2400" spc="5" dirty="0">
                <a:solidFill>
                  <a:srgbClr val="003876"/>
                </a:solidFill>
                <a:latin typeface="Verdana"/>
                <a:cs typeface="Verdana"/>
              </a:rPr>
              <a:t>в</a:t>
            </a:r>
            <a:r>
              <a:rPr sz="2400" spc="-50" dirty="0">
                <a:solidFill>
                  <a:srgbClr val="003876"/>
                </a:solidFill>
                <a:latin typeface="Verdana"/>
                <a:cs typeface="Verdana"/>
              </a:rPr>
              <a:t>ле</a:t>
            </a:r>
            <a:r>
              <a:rPr sz="2400" spc="-45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-225" dirty="0">
                <a:solidFill>
                  <a:srgbClr val="003876"/>
                </a:solidFill>
                <a:latin typeface="Verdana"/>
                <a:cs typeface="Verdana"/>
              </a:rPr>
              <a:t>ных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r>
              <a:rPr sz="2400" spc="-15" dirty="0">
                <a:solidFill>
                  <a:srgbClr val="003876"/>
                </a:solidFill>
                <a:latin typeface="Verdana"/>
                <a:cs typeface="Verdana"/>
              </a:rPr>
              <a:t>участником</a:t>
            </a:r>
            <a:r>
              <a:rPr sz="2400" spc="-18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75" dirty="0">
                <a:solidFill>
                  <a:srgbClr val="003876"/>
                </a:solidFill>
                <a:latin typeface="Verdana"/>
                <a:cs typeface="Verdana"/>
              </a:rPr>
              <a:t>экзамена</a:t>
            </a:r>
            <a:r>
              <a:rPr sz="2400" spc="-20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03876"/>
                </a:solidFill>
                <a:latin typeface="Verdana"/>
                <a:cs typeface="Verdana"/>
              </a:rPr>
              <a:t>экзаменационных</a:t>
            </a:r>
            <a:endParaRPr sz="2400">
              <a:latin typeface="Verdana"/>
              <a:cs typeface="Verdana"/>
            </a:endParaRPr>
          </a:p>
          <a:p>
            <a:pPr marR="723265">
              <a:lnSpc>
                <a:spcPct val="100000"/>
              </a:lnSpc>
            </a:pPr>
            <a:r>
              <a:rPr sz="2400" spc="40" dirty="0">
                <a:solidFill>
                  <a:srgbClr val="003876"/>
                </a:solidFill>
                <a:latin typeface="Verdana"/>
                <a:cs typeface="Verdana"/>
              </a:rPr>
              <a:t>материалов</a:t>
            </a:r>
            <a:r>
              <a:rPr sz="2400" spc="-19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-18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003876"/>
                </a:solidFill>
                <a:latin typeface="Verdana"/>
                <a:cs typeface="Verdana"/>
              </a:rPr>
              <a:t>черновиков,</a:t>
            </a:r>
            <a:r>
              <a:rPr sz="2400" spc="-17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35" dirty="0">
                <a:solidFill>
                  <a:srgbClr val="003876"/>
                </a:solidFill>
                <a:latin typeface="Verdana"/>
                <a:cs typeface="Verdana"/>
              </a:rPr>
              <a:t>фиксирует</a:t>
            </a:r>
            <a:r>
              <a:rPr sz="2400" spc="-15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003876"/>
                </a:solidFill>
                <a:latin typeface="Verdana"/>
                <a:cs typeface="Verdana"/>
              </a:rPr>
              <a:t>время </a:t>
            </a:r>
            <a:r>
              <a:rPr sz="2400" spc="-83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003876"/>
                </a:solidFill>
                <a:latin typeface="Verdana"/>
                <a:cs typeface="Verdana"/>
              </a:rPr>
              <a:t>выхода</a:t>
            </a:r>
            <a:r>
              <a:rPr sz="2400" spc="-17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145" dirty="0">
                <a:solidFill>
                  <a:srgbClr val="003876"/>
                </a:solidFill>
                <a:latin typeface="Verdana"/>
                <a:cs typeface="Verdana"/>
              </a:rPr>
              <a:t>у</a:t>
            </a:r>
            <a:r>
              <a:rPr sz="2400" spc="-20" dirty="0">
                <a:solidFill>
                  <a:srgbClr val="003876"/>
                </a:solidFill>
                <a:latin typeface="Verdana"/>
                <a:cs typeface="Verdana"/>
              </a:rPr>
              <a:t>каз</a:t>
            </a:r>
            <a:r>
              <a:rPr sz="2400" spc="-15" dirty="0">
                <a:solidFill>
                  <a:srgbClr val="003876"/>
                </a:solidFill>
                <a:latin typeface="Verdana"/>
                <a:cs typeface="Verdana"/>
              </a:rPr>
              <a:t>а</a:t>
            </a:r>
            <a:r>
              <a:rPr sz="2400" spc="-100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-90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-15" dirty="0">
                <a:solidFill>
                  <a:srgbClr val="003876"/>
                </a:solidFill>
                <a:latin typeface="Verdana"/>
                <a:cs typeface="Verdana"/>
              </a:rPr>
              <a:t>ого</a:t>
            </a:r>
            <a:r>
              <a:rPr sz="2400" spc="-21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105" dirty="0">
                <a:solidFill>
                  <a:srgbClr val="003876"/>
                </a:solidFill>
                <a:latin typeface="Verdana"/>
                <a:cs typeface="Verdana"/>
              </a:rPr>
              <a:t>уч</a:t>
            </a:r>
            <a:r>
              <a:rPr sz="2400" spc="-100" dirty="0">
                <a:solidFill>
                  <a:srgbClr val="003876"/>
                </a:solidFill>
                <a:latin typeface="Verdana"/>
                <a:cs typeface="Verdana"/>
              </a:rPr>
              <a:t>а</a:t>
            </a:r>
            <a:r>
              <a:rPr sz="2400" spc="-30" dirty="0">
                <a:solidFill>
                  <a:srgbClr val="003876"/>
                </a:solidFill>
                <a:latin typeface="Verdana"/>
                <a:cs typeface="Verdana"/>
              </a:rPr>
              <a:t>стника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215" dirty="0">
                <a:solidFill>
                  <a:srgbClr val="003876"/>
                </a:solidFill>
                <a:latin typeface="Verdana"/>
                <a:cs typeface="Verdana"/>
              </a:rPr>
              <a:t>э</a:t>
            </a:r>
            <a:r>
              <a:rPr sz="2400" spc="35" dirty="0">
                <a:solidFill>
                  <a:srgbClr val="003876"/>
                </a:solidFill>
                <a:latin typeface="Verdana"/>
                <a:cs typeface="Verdana"/>
              </a:rPr>
              <a:t>кзаме</a:t>
            </a:r>
            <a:r>
              <a:rPr sz="2400" spc="40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195" dirty="0">
                <a:solidFill>
                  <a:srgbClr val="003876"/>
                </a:solidFill>
                <a:latin typeface="Verdana"/>
                <a:cs typeface="Verdana"/>
              </a:rPr>
              <a:t>а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2400" spc="-155" dirty="0">
                <a:solidFill>
                  <a:srgbClr val="003876"/>
                </a:solidFill>
                <a:latin typeface="Verdana"/>
                <a:cs typeface="Verdana"/>
              </a:rPr>
              <a:t>из</a:t>
            </a:r>
            <a:r>
              <a:rPr sz="2400" spc="-19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003876"/>
                </a:solidFill>
                <a:latin typeface="Verdana"/>
                <a:cs typeface="Verdana"/>
              </a:rPr>
              <a:t>аудитории</a:t>
            </a:r>
            <a:r>
              <a:rPr sz="2400" spc="-18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-17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003876"/>
                </a:solidFill>
                <a:latin typeface="Verdana"/>
                <a:cs typeface="Verdana"/>
              </a:rPr>
              <a:t>продолжительность</a:t>
            </a:r>
            <a:r>
              <a:rPr sz="2400" spc="-17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003876"/>
                </a:solidFill>
                <a:latin typeface="Verdana"/>
                <a:cs typeface="Verdana"/>
              </a:rPr>
              <a:t>отсутствия</a:t>
            </a:r>
            <a:r>
              <a:rPr sz="2400" spc="-18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003876"/>
                </a:solidFill>
                <a:latin typeface="Verdana"/>
                <a:cs typeface="Verdana"/>
              </a:rPr>
              <a:t>его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862439" y="9084056"/>
            <a:ext cx="67119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400" spc="-305" dirty="0">
                <a:solidFill>
                  <a:srgbClr val="003876"/>
                </a:solidFill>
                <a:latin typeface="Verdana"/>
                <a:cs typeface="Verdana"/>
              </a:rPr>
              <a:t>в</a:t>
            </a:r>
            <a:r>
              <a:rPr sz="2400" spc="-17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003876"/>
                </a:solidFill>
                <a:latin typeface="Verdana"/>
                <a:cs typeface="Verdana"/>
              </a:rPr>
              <a:t>аудитории</a:t>
            </a:r>
            <a:r>
              <a:rPr sz="2400" spc="-18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305" dirty="0">
                <a:solidFill>
                  <a:srgbClr val="003876"/>
                </a:solidFill>
                <a:latin typeface="Verdana"/>
                <a:cs typeface="Verdana"/>
              </a:rPr>
              <a:t>в</a:t>
            </a:r>
            <a:r>
              <a:rPr sz="2400" spc="-17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003876"/>
                </a:solidFill>
                <a:latin typeface="Verdana"/>
                <a:cs typeface="Verdana"/>
              </a:rPr>
              <a:t>соответствующей</a:t>
            </a:r>
            <a:r>
              <a:rPr sz="2400" spc="-16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40" dirty="0">
                <a:solidFill>
                  <a:srgbClr val="003876"/>
                </a:solidFill>
                <a:latin typeface="Verdana"/>
                <a:cs typeface="Verdana"/>
              </a:rPr>
              <a:t>ведомости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761" y="2510789"/>
            <a:ext cx="0" cy="728345"/>
          </a:xfrm>
          <a:custGeom>
            <a:avLst/>
            <a:gdLst/>
            <a:ahLst/>
            <a:cxnLst/>
            <a:rect l="l" t="t" r="r" b="b"/>
            <a:pathLst>
              <a:path h="728344">
                <a:moveTo>
                  <a:pt x="0" y="0"/>
                </a:moveTo>
                <a:lnTo>
                  <a:pt x="0" y="727963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18438" y="2434589"/>
            <a:ext cx="5480050" cy="0"/>
          </a:xfrm>
          <a:custGeom>
            <a:avLst/>
            <a:gdLst/>
            <a:ahLst/>
            <a:cxnLst/>
            <a:rect l="l" t="t" r="r" b="b"/>
            <a:pathLst>
              <a:path w="5480050">
                <a:moveTo>
                  <a:pt x="0" y="0"/>
                </a:moveTo>
                <a:lnTo>
                  <a:pt x="5479922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257300" y="1119629"/>
            <a:ext cx="15773400" cy="8444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29840">
              <a:lnSpc>
                <a:spcPct val="100000"/>
              </a:lnSpc>
              <a:spcBef>
                <a:spcPts val="105"/>
              </a:spcBef>
            </a:pPr>
            <a:r>
              <a:rPr sz="5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</a:t>
            </a:r>
            <a:r>
              <a:rPr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sz="5400" b="1" spc="-3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7161763" y="9132519"/>
            <a:ext cx="46990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3200" b="1" spc="-240" dirty="0">
                <a:solidFill>
                  <a:srgbClr val="003876"/>
                </a:solidFill>
                <a:latin typeface="Tahoma"/>
                <a:cs typeface="Tahoma"/>
              </a:rPr>
              <a:t>25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95780" y="2491867"/>
            <a:ext cx="6723380" cy="17418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04">
              <a:lnSpc>
                <a:spcPts val="5070"/>
              </a:lnSpc>
              <a:spcBef>
                <a:spcPts val="100"/>
              </a:spcBef>
            </a:pPr>
            <a:r>
              <a:rPr sz="4400" b="1" spc="-30" dirty="0">
                <a:solidFill>
                  <a:srgbClr val="003876"/>
                </a:solidFill>
                <a:latin typeface="Tahoma"/>
                <a:cs typeface="Tahoma"/>
              </a:rPr>
              <a:t>Работникам</a:t>
            </a:r>
            <a:r>
              <a:rPr sz="4400" b="1" spc="-13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4400" b="1" spc="-80" dirty="0">
                <a:solidFill>
                  <a:srgbClr val="003876"/>
                </a:solidFill>
                <a:latin typeface="Tahoma"/>
                <a:cs typeface="Tahoma"/>
              </a:rPr>
              <a:t>ППЭ</a:t>
            </a:r>
            <a:endParaRPr sz="4400">
              <a:latin typeface="Tahoma"/>
              <a:cs typeface="Tahoma"/>
            </a:endParaRPr>
          </a:p>
          <a:p>
            <a:pPr marL="12700">
              <a:lnSpc>
                <a:spcPts val="4110"/>
              </a:lnSpc>
            </a:pPr>
            <a:r>
              <a:rPr sz="3600" spc="-459" dirty="0">
                <a:solidFill>
                  <a:srgbClr val="F65E09"/>
                </a:solidFill>
                <a:latin typeface="Verdana"/>
                <a:cs typeface="Verdana"/>
              </a:rPr>
              <a:t>в</a:t>
            </a:r>
            <a:r>
              <a:rPr sz="3600" spc="-270" dirty="0">
                <a:solidFill>
                  <a:srgbClr val="F65E09"/>
                </a:solidFill>
                <a:latin typeface="Verdana"/>
                <a:cs typeface="Verdana"/>
              </a:rPr>
              <a:t> </a:t>
            </a:r>
            <a:r>
              <a:rPr sz="3600" spc="-95" dirty="0">
                <a:solidFill>
                  <a:srgbClr val="F65E09"/>
                </a:solidFill>
                <a:latin typeface="Verdana"/>
                <a:cs typeface="Verdana"/>
              </a:rPr>
              <a:t>день</a:t>
            </a:r>
            <a:r>
              <a:rPr sz="3600" spc="-270" dirty="0">
                <a:solidFill>
                  <a:srgbClr val="F65E09"/>
                </a:solidFill>
                <a:latin typeface="Verdana"/>
                <a:cs typeface="Verdana"/>
              </a:rPr>
              <a:t> </a:t>
            </a:r>
            <a:r>
              <a:rPr sz="3600" spc="-20" dirty="0">
                <a:solidFill>
                  <a:srgbClr val="F65E09"/>
                </a:solidFill>
                <a:latin typeface="Verdana"/>
                <a:cs typeface="Verdana"/>
              </a:rPr>
              <a:t>прове</a:t>
            </a:r>
            <a:r>
              <a:rPr sz="3600" spc="-30" dirty="0">
                <a:solidFill>
                  <a:srgbClr val="F65E09"/>
                </a:solidFill>
                <a:latin typeface="Verdana"/>
                <a:cs typeface="Verdana"/>
              </a:rPr>
              <a:t>д</a:t>
            </a:r>
            <a:r>
              <a:rPr sz="3600" spc="-150" dirty="0">
                <a:solidFill>
                  <a:srgbClr val="F65E09"/>
                </a:solidFill>
                <a:latin typeface="Verdana"/>
                <a:cs typeface="Verdana"/>
              </a:rPr>
              <a:t>ения</a:t>
            </a:r>
            <a:r>
              <a:rPr sz="3600" spc="-270" dirty="0">
                <a:solidFill>
                  <a:srgbClr val="F65E09"/>
                </a:solidFill>
                <a:latin typeface="Verdana"/>
                <a:cs typeface="Verdana"/>
              </a:rPr>
              <a:t> </a:t>
            </a:r>
            <a:r>
              <a:rPr sz="3600" dirty="0">
                <a:solidFill>
                  <a:srgbClr val="F65E09"/>
                </a:solidFill>
                <a:latin typeface="Verdana"/>
                <a:cs typeface="Verdana"/>
              </a:rPr>
              <a:t>э</a:t>
            </a:r>
            <a:r>
              <a:rPr sz="3600" spc="15" dirty="0">
                <a:solidFill>
                  <a:srgbClr val="F65E09"/>
                </a:solidFill>
                <a:latin typeface="Verdana"/>
                <a:cs typeface="Verdana"/>
              </a:rPr>
              <a:t>к</a:t>
            </a:r>
            <a:r>
              <a:rPr sz="3600" spc="155" dirty="0">
                <a:solidFill>
                  <a:srgbClr val="F65E09"/>
                </a:solidFill>
                <a:latin typeface="Verdana"/>
                <a:cs typeface="Verdana"/>
              </a:rPr>
              <a:t>замена</a:t>
            </a:r>
            <a:endParaRPr sz="3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3600" spc="-459" dirty="0">
                <a:solidFill>
                  <a:srgbClr val="F65E09"/>
                </a:solidFill>
                <a:latin typeface="Verdana"/>
                <a:cs typeface="Verdana"/>
              </a:rPr>
              <a:t>в</a:t>
            </a:r>
            <a:r>
              <a:rPr sz="3600" spc="-270" dirty="0">
                <a:solidFill>
                  <a:srgbClr val="F65E09"/>
                </a:solidFill>
                <a:latin typeface="Verdana"/>
                <a:cs typeface="Verdana"/>
              </a:rPr>
              <a:t> </a:t>
            </a:r>
            <a:r>
              <a:rPr sz="3600" spc="-40" dirty="0">
                <a:solidFill>
                  <a:srgbClr val="F65E09"/>
                </a:solidFill>
                <a:latin typeface="Verdana"/>
                <a:cs typeface="Verdana"/>
              </a:rPr>
              <a:t>ПП</a:t>
            </a:r>
            <a:r>
              <a:rPr sz="3600" spc="-30" dirty="0">
                <a:solidFill>
                  <a:srgbClr val="F65E09"/>
                </a:solidFill>
                <a:latin typeface="Verdana"/>
                <a:cs typeface="Verdana"/>
              </a:rPr>
              <a:t>Э</a:t>
            </a:r>
            <a:r>
              <a:rPr sz="3600" spc="-260" dirty="0">
                <a:solidFill>
                  <a:srgbClr val="F65E09"/>
                </a:solidFill>
                <a:latin typeface="Verdana"/>
                <a:cs typeface="Verdana"/>
              </a:rPr>
              <a:t> </a:t>
            </a:r>
            <a:r>
              <a:rPr sz="3600" b="1" spc="65" dirty="0">
                <a:solidFill>
                  <a:srgbClr val="F65E09"/>
                </a:solidFill>
                <a:latin typeface="Tahoma"/>
                <a:cs typeface="Tahoma"/>
              </a:rPr>
              <a:t>запрещает</a:t>
            </a:r>
            <a:r>
              <a:rPr sz="3600" b="1" spc="35" dirty="0">
                <a:solidFill>
                  <a:srgbClr val="F65E09"/>
                </a:solidFill>
                <a:latin typeface="Tahoma"/>
                <a:cs typeface="Tahoma"/>
              </a:rPr>
              <a:t>ся</a:t>
            </a:r>
            <a:endParaRPr sz="36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86009" y="1258061"/>
            <a:ext cx="3959860" cy="995680"/>
          </a:xfrm>
          <a:prstGeom prst="rect">
            <a:avLst/>
          </a:prstGeom>
          <a:ln w="25400">
            <a:solidFill>
              <a:srgbClr val="3BA7B6"/>
            </a:solidFill>
          </a:ln>
        </p:spPr>
        <p:txBody>
          <a:bodyPr vert="horz" wrap="square" lIns="0" tIns="150495" rIns="0" bIns="0" rtlCol="0">
            <a:spAutoFit/>
          </a:bodyPr>
          <a:lstStyle/>
          <a:p>
            <a:pPr marL="836294">
              <a:lnSpc>
                <a:spcPct val="100000"/>
              </a:lnSpc>
              <a:spcBef>
                <a:spcPts val="1185"/>
              </a:spcBef>
            </a:pPr>
            <a:r>
              <a:rPr sz="4400" spc="-250" dirty="0">
                <a:solidFill>
                  <a:srgbClr val="3BA7B6"/>
                </a:solidFill>
                <a:latin typeface="Verdana"/>
                <a:cs typeface="Verdana"/>
              </a:rPr>
              <a:t>Пу</a:t>
            </a:r>
            <a:r>
              <a:rPr sz="4400" spc="-225" dirty="0">
                <a:solidFill>
                  <a:srgbClr val="3BA7B6"/>
                </a:solidFill>
                <a:latin typeface="Verdana"/>
                <a:cs typeface="Verdana"/>
              </a:rPr>
              <a:t>н</a:t>
            </a:r>
            <a:r>
              <a:rPr sz="4400" spc="-450" dirty="0">
                <a:solidFill>
                  <a:srgbClr val="3BA7B6"/>
                </a:solidFill>
                <a:latin typeface="Verdana"/>
                <a:cs typeface="Verdana"/>
              </a:rPr>
              <a:t>кт</a:t>
            </a:r>
            <a:r>
              <a:rPr sz="4400" spc="-34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4400" spc="-365" dirty="0">
                <a:solidFill>
                  <a:srgbClr val="3BA7B6"/>
                </a:solidFill>
                <a:latin typeface="Verdana"/>
                <a:cs typeface="Verdana"/>
              </a:rPr>
              <a:t>72</a:t>
            </a:r>
            <a:endParaRPr sz="44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100810" y="1258061"/>
            <a:ext cx="3959860" cy="995680"/>
          </a:xfrm>
          <a:prstGeom prst="rect">
            <a:avLst/>
          </a:prstGeom>
          <a:ln w="25400">
            <a:solidFill>
              <a:srgbClr val="857EBA"/>
            </a:solidFill>
          </a:ln>
        </p:spPr>
        <p:txBody>
          <a:bodyPr vert="horz" wrap="square" lIns="0" tIns="150495" rIns="0" bIns="0" rtlCol="0">
            <a:spAutoFit/>
          </a:bodyPr>
          <a:lstStyle/>
          <a:p>
            <a:pPr marL="836294">
              <a:lnSpc>
                <a:spcPct val="100000"/>
              </a:lnSpc>
              <a:spcBef>
                <a:spcPts val="1185"/>
              </a:spcBef>
            </a:pPr>
            <a:r>
              <a:rPr sz="4400" spc="-250" dirty="0">
                <a:solidFill>
                  <a:srgbClr val="857EBA"/>
                </a:solidFill>
                <a:latin typeface="Verdana"/>
                <a:cs typeface="Verdana"/>
              </a:rPr>
              <a:t>Пу</a:t>
            </a:r>
            <a:r>
              <a:rPr sz="4400" spc="-225" dirty="0">
                <a:solidFill>
                  <a:srgbClr val="857EBA"/>
                </a:solidFill>
                <a:latin typeface="Verdana"/>
                <a:cs typeface="Verdana"/>
              </a:rPr>
              <a:t>н</a:t>
            </a:r>
            <a:r>
              <a:rPr sz="4400" spc="-450" dirty="0">
                <a:solidFill>
                  <a:srgbClr val="857EBA"/>
                </a:solidFill>
                <a:latin typeface="Verdana"/>
                <a:cs typeface="Verdana"/>
              </a:rPr>
              <a:t>кт</a:t>
            </a:r>
            <a:r>
              <a:rPr sz="4400" spc="-345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4400" spc="-365" dirty="0">
                <a:solidFill>
                  <a:srgbClr val="857EBA"/>
                </a:solidFill>
                <a:latin typeface="Verdana"/>
                <a:cs typeface="Verdana"/>
              </a:rPr>
              <a:t>63</a:t>
            </a:r>
            <a:endParaRPr sz="44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19961" y="4287773"/>
            <a:ext cx="8170545" cy="5428615"/>
          </a:xfrm>
          <a:prstGeom prst="rect">
            <a:avLst/>
          </a:prstGeom>
          <a:ln w="25400">
            <a:solidFill>
              <a:srgbClr val="F65E09"/>
            </a:solidFill>
          </a:ln>
        </p:spPr>
        <p:txBody>
          <a:bodyPr vert="horz" wrap="square" lIns="0" tIns="147320" rIns="0" bIns="0" rtlCol="0">
            <a:spAutoFit/>
          </a:bodyPr>
          <a:lstStyle/>
          <a:p>
            <a:pPr marL="433070" marR="952500" indent="-342900">
              <a:lnSpc>
                <a:spcPct val="100000"/>
              </a:lnSpc>
              <a:spcBef>
                <a:spcPts val="1160"/>
              </a:spcBef>
              <a:buFont typeface="Arial MT"/>
              <a:buChar char="•"/>
              <a:tabLst>
                <a:tab pos="433070" algn="l"/>
                <a:tab pos="433705" algn="l"/>
              </a:tabLst>
            </a:pPr>
            <a:r>
              <a:rPr sz="2400" b="1" spc="-35" dirty="0">
                <a:solidFill>
                  <a:srgbClr val="003876"/>
                </a:solidFill>
                <a:latin typeface="Tahoma"/>
                <a:cs typeface="Tahoma"/>
              </a:rPr>
              <a:t>на</a:t>
            </a:r>
            <a:r>
              <a:rPr sz="2400" b="1" spc="-30" dirty="0">
                <a:solidFill>
                  <a:srgbClr val="003876"/>
                </a:solidFill>
                <a:latin typeface="Tahoma"/>
                <a:cs typeface="Tahoma"/>
              </a:rPr>
              <a:t>х</a:t>
            </a:r>
            <a:r>
              <a:rPr sz="2400" b="1" spc="-45" dirty="0">
                <a:solidFill>
                  <a:srgbClr val="003876"/>
                </a:solidFill>
                <a:latin typeface="Tahoma"/>
                <a:cs typeface="Tahoma"/>
              </a:rPr>
              <a:t>одит</a:t>
            </a:r>
            <a:r>
              <a:rPr sz="2400" b="1" spc="-30" dirty="0">
                <a:solidFill>
                  <a:srgbClr val="003876"/>
                </a:solidFill>
                <a:latin typeface="Tahoma"/>
                <a:cs typeface="Tahoma"/>
              </a:rPr>
              <a:t>ь</a:t>
            </a:r>
            <a:r>
              <a:rPr sz="2400" b="1" spc="20" dirty="0">
                <a:solidFill>
                  <a:srgbClr val="003876"/>
                </a:solidFill>
                <a:latin typeface="Tahoma"/>
                <a:cs typeface="Tahoma"/>
              </a:rPr>
              <a:t>с</a:t>
            </a:r>
            <a:r>
              <a:rPr sz="2400" b="1" spc="30" dirty="0">
                <a:solidFill>
                  <a:srgbClr val="003876"/>
                </a:solidFill>
                <a:latin typeface="Tahoma"/>
                <a:cs typeface="Tahoma"/>
              </a:rPr>
              <a:t>я</a:t>
            </a:r>
            <a:r>
              <a:rPr sz="2400" b="1" spc="-1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175" dirty="0">
                <a:solidFill>
                  <a:srgbClr val="003876"/>
                </a:solidFill>
                <a:latin typeface="Tahoma"/>
                <a:cs typeface="Tahoma"/>
              </a:rPr>
              <a:t>в</a:t>
            </a:r>
            <a:r>
              <a:rPr sz="2400" b="1" spc="-3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55" dirty="0">
                <a:solidFill>
                  <a:srgbClr val="003876"/>
                </a:solidFill>
                <a:latin typeface="Tahoma"/>
                <a:cs typeface="Tahoma"/>
              </a:rPr>
              <a:t>ПП</a:t>
            </a:r>
            <a:r>
              <a:rPr sz="2400" b="1" spc="-45" dirty="0">
                <a:solidFill>
                  <a:srgbClr val="003876"/>
                </a:solidFill>
                <a:latin typeface="Tahoma"/>
                <a:cs typeface="Tahoma"/>
              </a:rPr>
              <a:t>Э</a:t>
            </a:r>
            <a:r>
              <a:rPr sz="2400" b="1" spc="-2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spc="-305" dirty="0">
                <a:solidFill>
                  <a:srgbClr val="003876"/>
                </a:solidFill>
                <a:latin typeface="Verdana"/>
                <a:cs typeface="Verdana"/>
              </a:rPr>
              <a:t>в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003876"/>
                </a:solidFill>
                <a:latin typeface="Verdana"/>
                <a:cs typeface="Verdana"/>
              </a:rPr>
              <a:t>случае</a:t>
            </a:r>
            <a:r>
              <a:rPr sz="2400" spc="-19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b="1" spc="5" dirty="0">
                <a:solidFill>
                  <a:srgbClr val="003876"/>
                </a:solidFill>
                <a:latin typeface="Tahoma"/>
                <a:cs typeface="Tahoma"/>
              </a:rPr>
              <a:t>несоответствия  </a:t>
            </a:r>
            <a:r>
              <a:rPr sz="2400" b="1" spc="-15" dirty="0">
                <a:solidFill>
                  <a:srgbClr val="003876"/>
                </a:solidFill>
                <a:latin typeface="Tahoma"/>
                <a:cs typeface="Tahoma"/>
              </a:rPr>
              <a:t>требования</a:t>
            </a:r>
            <a:r>
              <a:rPr sz="2400" b="1" spc="-30" dirty="0">
                <a:solidFill>
                  <a:srgbClr val="003876"/>
                </a:solidFill>
                <a:latin typeface="Tahoma"/>
                <a:cs typeface="Tahoma"/>
              </a:rPr>
              <a:t>м</a:t>
            </a:r>
            <a:r>
              <a:rPr sz="2400" spc="-210" dirty="0">
                <a:solidFill>
                  <a:srgbClr val="003876"/>
                </a:solidFill>
                <a:latin typeface="Verdana"/>
                <a:cs typeface="Verdana"/>
              </a:rPr>
              <a:t>,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003876"/>
                </a:solidFill>
                <a:latin typeface="Verdana"/>
                <a:cs typeface="Verdana"/>
              </a:rPr>
              <a:t>предъявляем</a:t>
            </a:r>
            <a:r>
              <a:rPr sz="2400" spc="-125" dirty="0">
                <a:solidFill>
                  <a:srgbClr val="003876"/>
                </a:solidFill>
                <a:latin typeface="Verdana"/>
                <a:cs typeface="Verdana"/>
              </a:rPr>
              <a:t>ы</a:t>
            </a:r>
            <a:r>
              <a:rPr sz="2400" spc="440" dirty="0">
                <a:solidFill>
                  <a:srgbClr val="003876"/>
                </a:solidFill>
                <a:latin typeface="Verdana"/>
                <a:cs typeface="Verdana"/>
              </a:rPr>
              <a:t>м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215" dirty="0">
                <a:solidFill>
                  <a:srgbClr val="003876"/>
                </a:solidFill>
                <a:latin typeface="Verdana"/>
                <a:cs typeface="Verdana"/>
              </a:rPr>
              <a:t>к</a:t>
            </a:r>
            <a:r>
              <a:rPr sz="2400" spc="-19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003876"/>
                </a:solidFill>
                <a:latin typeface="Verdana"/>
                <a:cs typeface="Verdana"/>
              </a:rPr>
              <a:t>лицам,  </a:t>
            </a:r>
            <a:r>
              <a:rPr sz="2400" spc="-95" dirty="0">
                <a:solidFill>
                  <a:srgbClr val="003876"/>
                </a:solidFill>
                <a:latin typeface="Verdana"/>
                <a:cs typeface="Verdana"/>
              </a:rPr>
              <a:t>п</a:t>
            </a:r>
            <a:r>
              <a:rPr sz="2400" spc="-100" dirty="0">
                <a:solidFill>
                  <a:srgbClr val="003876"/>
                </a:solidFill>
                <a:latin typeface="Verdana"/>
                <a:cs typeface="Verdana"/>
              </a:rPr>
              <a:t>рив</a:t>
            </a:r>
            <a:r>
              <a:rPr sz="2400" spc="-95" dirty="0">
                <a:solidFill>
                  <a:srgbClr val="003876"/>
                </a:solidFill>
                <a:latin typeface="Verdana"/>
                <a:cs typeface="Verdana"/>
              </a:rPr>
              <a:t>л</a:t>
            </a:r>
            <a:r>
              <a:rPr sz="2400" spc="35" dirty="0">
                <a:solidFill>
                  <a:srgbClr val="003876"/>
                </a:solidFill>
                <a:latin typeface="Verdana"/>
                <a:cs typeface="Verdana"/>
              </a:rPr>
              <a:t>ек</a:t>
            </a:r>
            <a:r>
              <a:rPr sz="2400" spc="40" dirty="0">
                <a:solidFill>
                  <a:srgbClr val="003876"/>
                </a:solidFill>
                <a:latin typeface="Verdana"/>
                <a:cs typeface="Verdana"/>
              </a:rPr>
              <a:t>а</a:t>
            </a:r>
            <a:r>
              <a:rPr sz="2400" spc="80" dirty="0">
                <a:solidFill>
                  <a:srgbClr val="003876"/>
                </a:solidFill>
                <a:latin typeface="Verdana"/>
                <a:cs typeface="Verdana"/>
              </a:rPr>
              <a:t>ем</a:t>
            </a:r>
            <a:r>
              <a:rPr sz="2400" spc="105" dirty="0">
                <a:solidFill>
                  <a:srgbClr val="003876"/>
                </a:solidFill>
                <a:latin typeface="Verdana"/>
                <a:cs typeface="Verdana"/>
              </a:rPr>
              <a:t>ы</a:t>
            </a:r>
            <a:r>
              <a:rPr sz="2400" spc="434" dirty="0">
                <a:solidFill>
                  <a:srgbClr val="003876"/>
                </a:solidFill>
                <a:latin typeface="Verdana"/>
                <a:cs typeface="Verdana"/>
              </a:rPr>
              <a:t>м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220" dirty="0">
                <a:solidFill>
                  <a:srgbClr val="003876"/>
                </a:solidFill>
                <a:latin typeface="Verdana"/>
                <a:cs typeface="Verdana"/>
              </a:rPr>
              <a:t>к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003876"/>
                </a:solidFill>
                <a:latin typeface="Verdana"/>
                <a:cs typeface="Verdana"/>
              </a:rPr>
              <a:t>про</a:t>
            </a:r>
            <a:r>
              <a:rPr sz="2400" spc="-35" dirty="0">
                <a:solidFill>
                  <a:srgbClr val="003876"/>
                </a:solidFill>
                <a:latin typeface="Verdana"/>
                <a:cs typeface="Verdana"/>
              </a:rPr>
              <a:t>в</a:t>
            </a:r>
            <a:r>
              <a:rPr sz="2400" spc="70" dirty="0">
                <a:solidFill>
                  <a:srgbClr val="003876"/>
                </a:solidFill>
                <a:latin typeface="Verdana"/>
                <a:cs typeface="Verdana"/>
              </a:rPr>
              <a:t>ед</a:t>
            </a:r>
            <a:r>
              <a:rPr sz="2400" spc="75" dirty="0">
                <a:solidFill>
                  <a:srgbClr val="003876"/>
                </a:solidFill>
                <a:latin typeface="Verdana"/>
                <a:cs typeface="Verdana"/>
              </a:rPr>
              <a:t>е</a:t>
            </a:r>
            <a:r>
              <a:rPr sz="2400" spc="-95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-35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-40" dirty="0">
                <a:solidFill>
                  <a:srgbClr val="003876"/>
                </a:solidFill>
                <a:latin typeface="Verdana"/>
                <a:cs typeface="Verdana"/>
              </a:rPr>
              <a:t>ю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003876"/>
                </a:solidFill>
                <a:latin typeface="Verdana"/>
                <a:cs typeface="Verdana"/>
              </a:rPr>
              <a:t>эк</a:t>
            </a:r>
            <a:r>
              <a:rPr sz="2400" spc="-70" dirty="0">
                <a:solidFill>
                  <a:srgbClr val="003876"/>
                </a:solidFill>
                <a:latin typeface="Verdana"/>
                <a:cs typeface="Verdana"/>
              </a:rPr>
              <a:t>з</a:t>
            </a:r>
            <a:r>
              <a:rPr sz="2400" spc="195" dirty="0">
                <a:solidFill>
                  <a:srgbClr val="003876"/>
                </a:solidFill>
                <a:latin typeface="Verdana"/>
                <a:cs typeface="Verdana"/>
              </a:rPr>
              <a:t>а</a:t>
            </a:r>
            <a:r>
              <a:rPr sz="2400" spc="155" dirty="0">
                <a:solidFill>
                  <a:srgbClr val="003876"/>
                </a:solidFill>
                <a:latin typeface="Verdana"/>
                <a:cs typeface="Verdana"/>
              </a:rPr>
              <a:t>ме</a:t>
            </a:r>
            <a:r>
              <a:rPr sz="2400" spc="165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-95" dirty="0">
                <a:solidFill>
                  <a:srgbClr val="003876"/>
                </a:solidFill>
                <a:latin typeface="Verdana"/>
                <a:cs typeface="Verdana"/>
              </a:rPr>
              <a:t>ов</a:t>
            </a:r>
            <a:endParaRPr sz="2400">
              <a:latin typeface="Verdana"/>
              <a:cs typeface="Verdana"/>
            </a:endParaRPr>
          </a:p>
          <a:p>
            <a:pPr marL="433070" marR="165100" indent="-342900">
              <a:lnSpc>
                <a:spcPct val="100000"/>
              </a:lnSpc>
              <a:buFont typeface="Arial MT"/>
              <a:buChar char="•"/>
              <a:tabLst>
                <a:tab pos="433070" algn="l"/>
                <a:tab pos="433705" algn="l"/>
              </a:tabLst>
            </a:pPr>
            <a:r>
              <a:rPr sz="2400" b="1" spc="-20" dirty="0">
                <a:solidFill>
                  <a:srgbClr val="003876"/>
                </a:solidFill>
                <a:latin typeface="Tahoma"/>
                <a:cs typeface="Tahoma"/>
              </a:rPr>
              <a:t>иметь </a:t>
            </a:r>
            <a:r>
              <a:rPr sz="2400" spc="-10" dirty="0">
                <a:solidFill>
                  <a:srgbClr val="003876"/>
                </a:solidFill>
                <a:latin typeface="Verdana"/>
                <a:cs typeface="Verdana"/>
              </a:rPr>
              <a:t>при </a:t>
            </a:r>
            <a:r>
              <a:rPr sz="2400" spc="160" dirty="0">
                <a:solidFill>
                  <a:srgbClr val="003876"/>
                </a:solidFill>
                <a:latin typeface="Verdana"/>
                <a:cs typeface="Verdana"/>
              </a:rPr>
              <a:t>себе </a:t>
            </a:r>
            <a:r>
              <a:rPr sz="2400" b="1" spc="85" dirty="0">
                <a:solidFill>
                  <a:srgbClr val="003876"/>
                </a:solidFill>
                <a:latin typeface="Tahoma"/>
                <a:cs typeface="Tahoma"/>
              </a:rPr>
              <a:t>средства </a:t>
            </a:r>
            <a:r>
              <a:rPr sz="2400" b="1" spc="-110" dirty="0">
                <a:solidFill>
                  <a:srgbClr val="003876"/>
                </a:solidFill>
                <a:latin typeface="Tahoma"/>
                <a:cs typeface="Tahoma"/>
              </a:rPr>
              <a:t>связи</a:t>
            </a:r>
            <a:r>
              <a:rPr sz="2400" spc="-110" dirty="0">
                <a:solidFill>
                  <a:srgbClr val="003876"/>
                </a:solidFill>
                <a:latin typeface="Verdana"/>
                <a:cs typeface="Verdana"/>
              </a:rPr>
              <a:t>, </a:t>
            </a:r>
            <a:r>
              <a:rPr sz="2400" dirty="0">
                <a:solidFill>
                  <a:srgbClr val="003876"/>
                </a:solidFill>
                <a:latin typeface="Verdana"/>
                <a:cs typeface="Verdana"/>
              </a:rPr>
              <a:t>фото-, </a:t>
            </a:r>
            <a:r>
              <a:rPr sz="2400" spc="-40" dirty="0">
                <a:solidFill>
                  <a:srgbClr val="003876"/>
                </a:solidFill>
                <a:latin typeface="Verdana"/>
                <a:cs typeface="Verdana"/>
              </a:rPr>
              <a:t>аудио- </a:t>
            </a:r>
            <a:r>
              <a:rPr sz="2400" spc="-3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003876"/>
                </a:solidFill>
                <a:latin typeface="Verdana"/>
                <a:cs typeface="Verdana"/>
              </a:rPr>
              <a:t>вид</a:t>
            </a:r>
            <a:r>
              <a:rPr sz="2400" spc="-65" dirty="0">
                <a:solidFill>
                  <a:srgbClr val="003876"/>
                </a:solidFill>
                <a:latin typeface="Verdana"/>
                <a:cs typeface="Verdana"/>
              </a:rPr>
              <a:t>е</a:t>
            </a:r>
            <a:r>
              <a:rPr sz="2400" spc="155" dirty="0">
                <a:solidFill>
                  <a:srgbClr val="003876"/>
                </a:solidFill>
                <a:latin typeface="Verdana"/>
                <a:cs typeface="Verdana"/>
              </a:rPr>
              <a:t>о</a:t>
            </a:r>
            <a:r>
              <a:rPr sz="2400" spc="160" dirty="0">
                <a:solidFill>
                  <a:srgbClr val="003876"/>
                </a:solidFill>
                <a:latin typeface="Verdana"/>
                <a:cs typeface="Verdana"/>
              </a:rPr>
              <a:t>а</a:t>
            </a:r>
            <a:r>
              <a:rPr sz="2400" spc="-95" dirty="0">
                <a:solidFill>
                  <a:srgbClr val="003876"/>
                </a:solidFill>
                <a:latin typeface="Verdana"/>
                <a:cs typeface="Verdana"/>
              </a:rPr>
              <a:t>пп</a:t>
            </a:r>
            <a:r>
              <a:rPr sz="2400" spc="195" dirty="0">
                <a:solidFill>
                  <a:srgbClr val="003876"/>
                </a:solidFill>
                <a:latin typeface="Verdana"/>
                <a:cs typeface="Verdana"/>
              </a:rPr>
              <a:t>а</a:t>
            </a:r>
            <a:r>
              <a:rPr sz="2400" spc="15" dirty="0">
                <a:solidFill>
                  <a:srgbClr val="003876"/>
                </a:solidFill>
                <a:latin typeface="Verdana"/>
                <a:cs typeface="Verdana"/>
              </a:rPr>
              <a:t>ра</a:t>
            </a:r>
            <a:r>
              <a:rPr sz="2400" spc="20" dirty="0">
                <a:solidFill>
                  <a:srgbClr val="003876"/>
                </a:solidFill>
                <a:latin typeface="Verdana"/>
                <a:cs typeface="Verdana"/>
              </a:rPr>
              <a:t>т</a:t>
            </a:r>
            <a:r>
              <a:rPr sz="2400" spc="-100" dirty="0">
                <a:solidFill>
                  <a:srgbClr val="003876"/>
                </a:solidFill>
                <a:latin typeface="Verdana"/>
                <a:cs typeface="Verdana"/>
              </a:rPr>
              <a:t>уру</a:t>
            </a:r>
            <a:r>
              <a:rPr sz="2400" spc="-60" dirty="0">
                <a:solidFill>
                  <a:srgbClr val="003876"/>
                </a:solidFill>
                <a:latin typeface="Verdana"/>
                <a:cs typeface="Verdana"/>
              </a:rPr>
              <a:t>,</a:t>
            </a:r>
            <a:r>
              <a:rPr sz="2400" spc="-19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003876"/>
                </a:solidFill>
                <a:latin typeface="Verdana"/>
                <a:cs typeface="Verdana"/>
              </a:rPr>
              <a:t>элек</a:t>
            </a:r>
            <a:r>
              <a:rPr sz="2400" spc="-50" dirty="0">
                <a:solidFill>
                  <a:srgbClr val="003876"/>
                </a:solidFill>
                <a:latin typeface="Verdana"/>
                <a:cs typeface="Verdana"/>
              </a:rPr>
              <a:t>т</a:t>
            </a:r>
            <a:r>
              <a:rPr sz="2400" spc="45" dirty="0">
                <a:solidFill>
                  <a:srgbClr val="003876"/>
                </a:solidFill>
                <a:latin typeface="Verdana"/>
                <a:cs typeface="Verdana"/>
              </a:rPr>
              <a:t>ро</a:t>
            </a:r>
            <a:r>
              <a:rPr sz="2400" spc="55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-95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80" dirty="0">
                <a:solidFill>
                  <a:srgbClr val="003876"/>
                </a:solidFill>
                <a:latin typeface="Verdana"/>
                <a:cs typeface="Verdana"/>
              </a:rPr>
              <a:t>о</a:t>
            </a:r>
            <a:r>
              <a:rPr sz="2400" spc="-300" dirty="0">
                <a:solidFill>
                  <a:srgbClr val="003876"/>
                </a:solidFill>
                <a:latin typeface="Verdana"/>
                <a:cs typeface="Verdana"/>
              </a:rPr>
              <a:t>-</a:t>
            </a:r>
            <a:r>
              <a:rPr sz="2400" spc="-335" dirty="0">
                <a:solidFill>
                  <a:srgbClr val="003876"/>
                </a:solidFill>
                <a:latin typeface="Verdana"/>
                <a:cs typeface="Verdana"/>
              </a:rPr>
              <a:t>вы</a:t>
            </a:r>
            <a:r>
              <a:rPr sz="2400" spc="-285" dirty="0">
                <a:solidFill>
                  <a:srgbClr val="003876"/>
                </a:solidFill>
                <a:latin typeface="Verdana"/>
                <a:cs typeface="Verdana"/>
              </a:rPr>
              <a:t>ч</a:t>
            </a:r>
            <a:r>
              <a:rPr sz="2400" spc="110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85" dirty="0">
                <a:solidFill>
                  <a:srgbClr val="003876"/>
                </a:solidFill>
                <a:latin typeface="Verdana"/>
                <a:cs typeface="Verdana"/>
              </a:rPr>
              <a:t>с</a:t>
            </a:r>
            <a:r>
              <a:rPr sz="2400" spc="-110" dirty="0">
                <a:solidFill>
                  <a:srgbClr val="003876"/>
                </a:solidFill>
                <a:latin typeface="Verdana"/>
                <a:cs typeface="Verdana"/>
              </a:rPr>
              <a:t>лител</a:t>
            </a:r>
            <a:r>
              <a:rPr sz="2400" spc="-105" dirty="0">
                <a:solidFill>
                  <a:srgbClr val="003876"/>
                </a:solidFill>
                <a:latin typeface="Verdana"/>
                <a:cs typeface="Verdana"/>
              </a:rPr>
              <a:t>ьную  </a:t>
            </a:r>
            <a:r>
              <a:rPr sz="2400" spc="-145" dirty="0">
                <a:solidFill>
                  <a:srgbClr val="003876"/>
                </a:solidFill>
                <a:latin typeface="Verdana"/>
                <a:cs typeface="Verdana"/>
              </a:rPr>
              <a:t>технику, </a:t>
            </a:r>
            <a:r>
              <a:rPr sz="2400" b="1" spc="-15" dirty="0">
                <a:solidFill>
                  <a:srgbClr val="003876"/>
                </a:solidFill>
                <a:latin typeface="Tahoma"/>
                <a:cs typeface="Tahoma"/>
              </a:rPr>
              <a:t>справочные материалы, </a:t>
            </a:r>
            <a:r>
              <a:rPr sz="2400" b="1" spc="-30" dirty="0">
                <a:solidFill>
                  <a:srgbClr val="003876"/>
                </a:solidFill>
                <a:latin typeface="Tahoma"/>
                <a:cs typeface="Tahoma"/>
              </a:rPr>
              <a:t>письменные </a:t>
            </a:r>
            <a:r>
              <a:rPr sz="2400" b="1" spc="-2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20" dirty="0">
                <a:solidFill>
                  <a:srgbClr val="003876"/>
                </a:solidFill>
                <a:latin typeface="Tahoma"/>
                <a:cs typeface="Tahoma"/>
              </a:rPr>
              <a:t>заметки </a:t>
            </a:r>
            <a:r>
              <a:rPr sz="2400" b="1" spc="-125" dirty="0">
                <a:solidFill>
                  <a:srgbClr val="003876"/>
                </a:solidFill>
                <a:latin typeface="Tahoma"/>
                <a:cs typeface="Tahoma"/>
              </a:rPr>
              <a:t>и </a:t>
            </a:r>
            <a:r>
              <a:rPr sz="2400" b="1" spc="-85" dirty="0">
                <a:solidFill>
                  <a:srgbClr val="003876"/>
                </a:solidFill>
                <a:latin typeface="Tahoma"/>
                <a:cs typeface="Tahoma"/>
              </a:rPr>
              <a:t>иные </a:t>
            </a:r>
            <a:r>
              <a:rPr sz="2400" b="1" spc="90" dirty="0">
                <a:solidFill>
                  <a:srgbClr val="003876"/>
                </a:solidFill>
                <a:latin typeface="Tahoma"/>
                <a:cs typeface="Tahoma"/>
              </a:rPr>
              <a:t>средства </a:t>
            </a:r>
            <a:r>
              <a:rPr sz="2400" spc="-55" dirty="0">
                <a:solidFill>
                  <a:srgbClr val="003876"/>
                </a:solidFill>
                <a:latin typeface="Verdana"/>
                <a:cs typeface="Verdana"/>
              </a:rPr>
              <a:t>хранения </a:t>
            </a:r>
            <a:r>
              <a:rPr sz="2400" spc="-60" dirty="0">
                <a:solidFill>
                  <a:srgbClr val="003876"/>
                </a:solidFill>
                <a:latin typeface="Verdana"/>
                <a:cs typeface="Verdana"/>
              </a:rPr>
              <a:t>и </a:t>
            </a:r>
            <a:r>
              <a:rPr sz="2400" dirty="0">
                <a:solidFill>
                  <a:srgbClr val="003876"/>
                </a:solidFill>
                <a:latin typeface="Verdana"/>
                <a:cs typeface="Verdana"/>
              </a:rPr>
              <a:t>передачи </a:t>
            </a:r>
            <a:r>
              <a:rPr sz="2400" spc="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120" dirty="0">
                <a:solidFill>
                  <a:srgbClr val="003876"/>
                </a:solidFill>
                <a:latin typeface="Verdana"/>
                <a:cs typeface="Verdana"/>
              </a:rPr>
              <a:t>информации</a:t>
            </a:r>
            <a:endParaRPr sz="2400">
              <a:latin typeface="Verdana"/>
              <a:cs typeface="Verdana"/>
            </a:endParaRPr>
          </a:p>
          <a:p>
            <a:pPr marL="433070" marR="401320" indent="-3429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433070" algn="l"/>
                <a:tab pos="433705" algn="l"/>
              </a:tabLst>
            </a:pPr>
            <a:r>
              <a:rPr sz="2400" b="1" spc="-55" dirty="0">
                <a:solidFill>
                  <a:srgbClr val="003876"/>
                </a:solidFill>
                <a:latin typeface="Tahoma"/>
                <a:cs typeface="Tahoma"/>
              </a:rPr>
              <a:t>оказывать</a:t>
            </a:r>
            <a:r>
              <a:rPr sz="2400" b="1" spc="-3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40" dirty="0">
                <a:solidFill>
                  <a:srgbClr val="003876"/>
                </a:solidFill>
                <a:latin typeface="Tahoma"/>
                <a:cs typeface="Tahoma"/>
              </a:rPr>
              <a:t>содействие</a:t>
            </a:r>
            <a:r>
              <a:rPr sz="2400" b="1" spc="-5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spc="-5" dirty="0">
                <a:solidFill>
                  <a:srgbClr val="003876"/>
                </a:solidFill>
                <a:latin typeface="Verdana"/>
                <a:cs typeface="Verdana"/>
              </a:rPr>
              <a:t>участникам</a:t>
            </a:r>
            <a:r>
              <a:rPr sz="2400" spc="-19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03876"/>
                </a:solidFill>
                <a:latin typeface="Verdana"/>
                <a:cs typeface="Verdana"/>
              </a:rPr>
              <a:t>экзаменов, </a:t>
            </a:r>
            <a:r>
              <a:rPr sz="2400" spc="-83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305" dirty="0">
                <a:solidFill>
                  <a:srgbClr val="003876"/>
                </a:solidFill>
                <a:latin typeface="Verdana"/>
                <a:cs typeface="Verdana"/>
              </a:rPr>
              <a:t>в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003876"/>
                </a:solidFill>
                <a:latin typeface="Verdana"/>
                <a:cs typeface="Verdana"/>
              </a:rPr>
              <a:t>том</a:t>
            </a:r>
            <a:r>
              <a:rPr sz="2400" spc="-17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003876"/>
                </a:solidFill>
                <a:latin typeface="Verdana"/>
                <a:cs typeface="Verdana"/>
              </a:rPr>
              <a:t>числе</a:t>
            </a:r>
            <a:r>
              <a:rPr sz="2400" spc="-20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b="1" spc="10" dirty="0">
                <a:solidFill>
                  <a:srgbClr val="003876"/>
                </a:solidFill>
                <a:latin typeface="Tahoma"/>
                <a:cs typeface="Tahoma"/>
              </a:rPr>
              <a:t>передават</a:t>
            </a:r>
            <a:r>
              <a:rPr sz="2400" b="1" spc="15" dirty="0">
                <a:solidFill>
                  <a:srgbClr val="003876"/>
                </a:solidFill>
                <a:latin typeface="Tahoma"/>
                <a:cs typeface="Tahoma"/>
              </a:rPr>
              <a:t>ь</a:t>
            </a:r>
            <a:r>
              <a:rPr sz="2400" b="1" spc="-2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spc="175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195" dirty="0">
                <a:solidFill>
                  <a:srgbClr val="003876"/>
                </a:solidFill>
                <a:latin typeface="Verdana"/>
                <a:cs typeface="Verdana"/>
              </a:rPr>
              <a:t>м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260" dirty="0">
                <a:solidFill>
                  <a:srgbClr val="003876"/>
                </a:solidFill>
                <a:latin typeface="Verdana"/>
                <a:cs typeface="Verdana"/>
              </a:rPr>
              <a:t>с</a:t>
            </a:r>
            <a:r>
              <a:rPr sz="2400" spc="120" dirty="0">
                <a:solidFill>
                  <a:srgbClr val="003876"/>
                </a:solidFill>
                <a:latin typeface="Verdana"/>
                <a:cs typeface="Verdana"/>
              </a:rPr>
              <a:t>ред</a:t>
            </a:r>
            <a:r>
              <a:rPr sz="2400" spc="100" dirty="0">
                <a:solidFill>
                  <a:srgbClr val="003876"/>
                </a:solidFill>
                <a:latin typeface="Verdana"/>
                <a:cs typeface="Verdana"/>
              </a:rPr>
              <a:t>с</a:t>
            </a:r>
            <a:r>
              <a:rPr sz="2400" spc="-265" dirty="0">
                <a:solidFill>
                  <a:srgbClr val="003876"/>
                </a:solidFill>
                <a:latin typeface="Verdana"/>
                <a:cs typeface="Verdana"/>
              </a:rPr>
              <a:t>т</a:t>
            </a:r>
            <a:r>
              <a:rPr sz="2400" spc="-310" dirty="0">
                <a:solidFill>
                  <a:srgbClr val="003876"/>
                </a:solidFill>
                <a:latin typeface="Verdana"/>
                <a:cs typeface="Verdana"/>
              </a:rPr>
              <a:t>в</a:t>
            </a:r>
            <a:r>
              <a:rPr sz="2400" spc="195" dirty="0">
                <a:solidFill>
                  <a:srgbClr val="003876"/>
                </a:solidFill>
                <a:latin typeface="Verdana"/>
                <a:cs typeface="Verdana"/>
              </a:rPr>
              <a:t>а</a:t>
            </a:r>
            <a:r>
              <a:rPr sz="2400" spc="-17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140" dirty="0">
                <a:solidFill>
                  <a:srgbClr val="003876"/>
                </a:solidFill>
                <a:latin typeface="Verdana"/>
                <a:cs typeface="Verdana"/>
              </a:rPr>
              <a:t>связи,  </a:t>
            </a:r>
            <a:r>
              <a:rPr sz="2400" spc="-65" dirty="0">
                <a:solidFill>
                  <a:srgbClr val="003876"/>
                </a:solidFill>
                <a:latin typeface="Verdana"/>
                <a:cs typeface="Verdana"/>
              </a:rPr>
              <a:t>элек</a:t>
            </a:r>
            <a:r>
              <a:rPr sz="2400" spc="-50" dirty="0">
                <a:solidFill>
                  <a:srgbClr val="003876"/>
                </a:solidFill>
                <a:latin typeface="Verdana"/>
                <a:cs typeface="Verdana"/>
              </a:rPr>
              <a:t>т</a:t>
            </a:r>
            <a:r>
              <a:rPr sz="2400" spc="45" dirty="0">
                <a:solidFill>
                  <a:srgbClr val="003876"/>
                </a:solidFill>
                <a:latin typeface="Verdana"/>
                <a:cs typeface="Verdana"/>
              </a:rPr>
              <a:t>ро</a:t>
            </a:r>
            <a:r>
              <a:rPr sz="2400" spc="55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-95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100" dirty="0">
                <a:solidFill>
                  <a:srgbClr val="003876"/>
                </a:solidFill>
                <a:latin typeface="Verdana"/>
                <a:cs typeface="Verdana"/>
              </a:rPr>
              <a:t>о</a:t>
            </a:r>
            <a:r>
              <a:rPr sz="2400" spc="-300" dirty="0">
                <a:solidFill>
                  <a:srgbClr val="003876"/>
                </a:solidFill>
                <a:latin typeface="Verdana"/>
                <a:cs typeface="Verdana"/>
              </a:rPr>
              <a:t>-</a:t>
            </a:r>
            <a:r>
              <a:rPr sz="2400" spc="-335" dirty="0">
                <a:solidFill>
                  <a:srgbClr val="003876"/>
                </a:solidFill>
                <a:latin typeface="Verdana"/>
                <a:cs typeface="Verdana"/>
              </a:rPr>
              <a:t>вы</a:t>
            </a:r>
            <a:r>
              <a:rPr sz="2400" spc="-285" dirty="0">
                <a:solidFill>
                  <a:srgbClr val="003876"/>
                </a:solidFill>
                <a:latin typeface="Verdana"/>
                <a:cs typeface="Verdana"/>
              </a:rPr>
              <a:t>ч</a:t>
            </a:r>
            <a:r>
              <a:rPr sz="2400" spc="110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85" dirty="0">
                <a:solidFill>
                  <a:srgbClr val="003876"/>
                </a:solidFill>
                <a:latin typeface="Verdana"/>
                <a:cs typeface="Verdana"/>
              </a:rPr>
              <a:t>с</a:t>
            </a:r>
            <a:r>
              <a:rPr sz="2400" spc="-110" dirty="0">
                <a:solidFill>
                  <a:srgbClr val="003876"/>
                </a:solidFill>
                <a:latin typeface="Verdana"/>
                <a:cs typeface="Verdana"/>
              </a:rPr>
              <a:t>лител</a:t>
            </a:r>
            <a:r>
              <a:rPr sz="2400" spc="-114" dirty="0">
                <a:solidFill>
                  <a:srgbClr val="003876"/>
                </a:solidFill>
                <a:latin typeface="Verdana"/>
                <a:cs typeface="Verdana"/>
              </a:rPr>
              <a:t>ьну</a:t>
            </a:r>
            <a:r>
              <a:rPr sz="2400" spc="-155" dirty="0">
                <a:solidFill>
                  <a:srgbClr val="003876"/>
                </a:solidFill>
                <a:latin typeface="Verdana"/>
                <a:cs typeface="Verdana"/>
              </a:rPr>
              <a:t>ю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270" dirty="0">
                <a:solidFill>
                  <a:srgbClr val="003876"/>
                </a:solidFill>
                <a:latin typeface="Verdana"/>
                <a:cs typeface="Verdana"/>
              </a:rPr>
              <a:t>т</a:t>
            </a:r>
            <a:r>
              <a:rPr sz="2400" spc="-125" dirty="0">
                <a:solidFill>
                  <a:srgbClr val="003876"/>
                </a:solidFill>
                <a:latin typeface="Verdana"/>
                <a:cs typeface="Verdana"/>
              </a:rPr>
              <a:t>ехнику,</a:t>
            </a:r>
            <a:r>
              <a:rPr sz="2400" spc="-20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130" dirty="0">
                <a:solidFill>
                  <a:srgbClr val="003876"/>
                </a:solidFill>
                <a:latin typeface="Verdana"/>
                <a:cs typeface="Verdana"/>
              </a:rPr>
              <a:t>фот</a:t>
            </a:r>
            <a:r>
              <a:rPr sz="2400" spc="140" dirty="0">
                <a:solidFill>
                  <a:srgbClr val="003876"/>
                </a:solidFill>
                <a:latin typeface="Verdana"/>
                <a:cs typeface="Verdana"/>
              </a:rPr>
              <a:t>о</a:t>
            </a:r>
            <a:r>
              <a:rPr sz="2400" spc="-300" dirty="0">
                <a:solidFill>
                  <a:srgbClr val="003876"/>
                </a:solidFill>
                <a:latin typeface="Verdana"/>
                <a:cs typeface="Verdana"/>
              </a:rPr>
              <a:t>-</a:t>
            </a:r>
            <a:r>
              <a:rPr sz="2400" spc="-204" dirty="0">
                <a:solidFill>
                  <a:srgbClr val="003876"/>
                </a:solidFill>
                <a:latin typeface="Verdana"/>
                <a:cs typeface="Verdana"/>
              </a:rPr>
              <a:t>,  </a:t>
            </a:r>
            <a:r>
              <a:rPr sz="2400" spc="195" dirty="0">
                <a:solidFill>
                  <a:srgbClr val="003876"/>
                </a:solidFill>
                <a:latin typeface="Verdana"/>
                <a:cs typeface="Verdana"/>
              </a:rPr>
              <a:t>а</a:t>
            </a:r>
            <a:r>
              <a:rPr sz="2400" spc="-35" dirty="0">
                <a:solidFill>
                  <a:srgbClr val="003876"/>
                </a:solidFill>
                <a:latin typeface="Verdana"/>
                <a:cs typeface="Verdana"/>
              </a:rPr>
              <a:t>удио</a:t>
            </a:r>
            <a:r>
              <a:rPr sz="2400" spc="-295" dirty="0">
                <a:solidFill>
                  <a:srgbClr val="003876"/>
                </a:solidFill>
                <a:latin typeface="Verdana"/>
                <a:cs typeface="Verdana"/>
              </a:rPr>
              <a:t>-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-19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003876"/>
                </a:solidFill>
                <a:latin typeface="Verdana"/>
                <a:cs typeface="Verdana"/>
              </a:rPr>
              <a:t>видео</a:t>
            </a:r>
            <a:r>
              <a:rPr sz="2400" spc="10" dirty="0">
                <a:solidFill>
                  <a:srgbClr val="003876"/>
                </a:solidFill>
                <a:latin typeface="Verdana"/>
                <a:cs typeface="Verdana"/>
              </a:rPr>
              <a:t>а</a:t>
            </a:r>
            <a:r>
              <a:rPr sz="2400" spc="-100" dirty="0">
                <a:solidFill>
                  <a:srgbClr val="003876"/>
                </a:solidFill>
                <a:latin typeface="Verdana"/>
                <a:cs typeface="Verdana"/>
              </a:rPr>
              <a:t>п</a:t>
            </a:r>
            <a:r>
              <a:rPr sz="2400" spc="-90" dirty="0">
                <a:solidFill>
                  <a:srgbClr val="003876"/>
                </a:solidFill>
                <a:latin typeface="Verdana"/>
                <a:cs typeface="Verdana"/>
              </a:rPr>
              <a:t>п</a:t>
            </a:r>
            <a:r>
              <a:rPr sz="2400" spc="60" dirty="0">
                <a:solidFill>
                  <a:srgbClr val="003876"/>
                </a:solidFill>
                <a:latin typeface="Verdana"/>
                <a:cs typeface="Verdana"/>
              </a:rPr>
              <a:t>арат</a:t>
            </a:r>
            <a:r>
              <a:rPr sz="2400" spc="-5" dirty="0">
                <a:solidFill>
                  <a:srgbClr val="003876"/>
                </a:solidFill>
                <a:latin typeface="Verdana"/>
                <a:cs typeface="Verdana"/>
              </a:rPr>
              <a:t>у</a:t>
            </a:r>
            <a:r>
              <a:rPr sz="2400" spc="-10" dirty="0">
                <a:solidFill>
                  <a:srgbClr val="003876"/>
                </a:solidFill>
                <a:latin typeface="Verdana"/>
                <a:cs typeface="Verdana"/>
              </a:rPr>
              <a:t>р</a:t>
            </a:r>
            <a:r>
              <a:rPr sz="2400" spc="-220" dirty="0">
                <a:solidFill>
                  <a:srgbClr val="003876"/>
                </a:solidFill>
                <a:latin typeface="Verdana"/>
                <a:cs typeface="Verdana"/>
              </a:rPr>
              <a:t>у</a:t>
            </a:r>
            <a:r>
              <a:rPr sz="2400" spc="-135" dirty="0">
                <a:solidFill>
                  <a:srgbClr val="003876"/>
                </a:solidFill>
                <a:latin typeface="Verdana"/>
                <a:cs typeface="Verdana"/>
              </a:rPr>
              <a:t>,</a:t>
            </a:r>
            <a:r>
              <a:rPr sz="2400" spc="-19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03876"/>
                </a:solidFill>
                <a:latin typeface="Verdana"/>
                <a:cs typeface="Verdana"/>
              </a:rPr>
              <a:t>справо</a:t>
            </a:r>
            <a:r>
              <a:rPr sz="2400" dirty="0">
                <a:solidFill>
                  <a:srgbClr val="003876"/>
                </a:solidFill>
                <a:latin typeface="Verdana"/>
                <a:cs typeface="Verdana"/>
              </a:rPr>
              <a:t>ч</a:t>
            </a:r>
            <a:r>
              <a:rPr sz="2400" spc="-95" dirty="0">
                <a:solidFill>
                  <a:srgbClr val="003876"/>
                </a:solidFill>
                <a:latin typeface="Verdana"/>
                <a:cs typeface="Verdana"/>
              </a:rPr>
              <a:t>ные</a:t>
            </a:r>
            <a:endParaRPr sz="2400">
              <a:latin typeface="Verdana"/>
              <a:cs typeface="Verdana"/>
            </a:endParaRPr>
          </a:p>
          <a:p>
            <a:pPr marL="433070">
              <a:lnSpc>
                <a:spcPct val="100000"/>
              </a:lnSpc>
            </a:pPr>
            <a:r>
              <a:rPr sz="2400" spc="340" dirty="0">
                <a:solidFill>
                  <a:srgbClr val="003876"/>
                </a:solidFill>
                <a:latin typeface="Verdana"/>
                <a:cs typeface="Verdana"/>
              </a:rPr>
              <a:t>м</a:t>
            </a:r>
            <a:r>
              <a:rPr sz="2400" spc="295" dirty="0">
                <a:solidFill>
                  <a:srgbClr val="003876"/>
                </a:solidFill>
                <a:latin typeface="Verdana"/>
                <a:cs typeface="Verdana"/>
              </a:rPr>
              <a:t>а</a:t>
            </a:r>
            <a:r>
              <a:rPr sz="2400" spc="-270" dirty="0">
                <a:solidFill>
                  <a:srgbClr val="003876"/>
                </a:solidFill>
                <a:latin typeface="Verdana"/>
                <a:cs typeface="Verdana"/>
              </a:rPr>
              <a:t>т</a:t>
            </a:r>
            <a:r>
              <a:rPr sz="2400" spc="100" dirty="0">
                <a:solidFill>
                  <a:srgbClr val="003876"/>
                </a:solidFill>
                <a:latin typeface="Verdana"/>
                <a:cs typeface="Verdana"/>
              </a:rPr>
              <a:t>ери</a:t>
            </a:r>
            <a:r>
              <a:rPr sz="2400" spc="105" dirty="0">
                <a:solidFill>
                  <a:srgbClr val="003876"/>
                </a:solidFill>
                <a:latin typeface="Verdana"/>
                <a:cs typeface="Verdana"/>
              </a:rPr>
              <a:t>а</a:t>
            </a:r>
            <a:r>
              <a:rPr sz="2400" spc="-270" dirty="0">
                <a:solidFill>
                  <a:srgbClr val="003876"/>
                </a:solidFill>
                <a:latin typeface="Verdana"/>
                <a:cs typeface="Verdana"/>
              </a:rPr>
              <a:t>лы</a:t>
            </a:r>
            <a:r>
              <a:rPr sz="2400" spc="-140" dirty="0">
                <a:solidFill>
                  <a:srgbClr val="003876"/>
                </a:solidFill>
                <a:latin typeface="Verdana"/>
                <a:cs typeface="Verdana"/>
              </a:rPr>
              <a:t>,</a:t>
            </a:r>
            <a:r>
              <a:rPr sz="2400" spc="-19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003876"/>
                </a:solidFill>
                <a:latin typeface="Verdana"/>
                <a:cs typeface="Verdana"/>
              </a:rPr>
              <a:t>п</a:t>
            </a:r>
            <a:r>
              <a:rPr sz="2400" spc="65" dirty="0">
                <a:solidFill>
                  <a:srgbClr val="003876"/>
                </a:solidFill>
                <a:latin typeface="Verdana"/>
                <a:cs typeface="Verdana"/>
              </a:rPr>
              <a:t>исьме</a:t>
            </a:r>
            <a:r>
              <a:rPr sz="2400" spc="80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-95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-85" dirty="0">
                <a:solidFill>
                  <a:srgbClr val="003876"/>
                </a:solidFill>
                <a:latin typeface="Verdana"/>
                <a:cs typeface="Verdana"/>
              </a:rPr>
              <a:t>ые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003876"/>
                </a:solidFill>
                <a:latin typeface="Verdana"/>
                <a:cs typeface="Verdana"/>
              </a:rPr>
              <a:t>з</a:t>
            </a:r>
            <a:r>
              <a:rPr sz="2400" spc="-15" dirty="0">
                <a:solidFill>
                  <a:srgbClr val="003876"/>
                </a:solidFill>
                <a:latin typeface="Verdana"/>
                <a:cs typeface="Verdana"/>
              </a:rPr>
              <a:t>а</a:t>
            </a:r>
            <a:r>
              <a:rPr sz="2400" spc="105" dirty="0">
                <a:solidFill>
                  <a:srgbClr val="003876"/>
                </a:solidFill>
                <a:latin typeface="Verdana"/>
                <a:cs typeface="Verdana"/>
              </a:rPr>
              <a:t>ме</a:t>
            </a:r>
            <a:r>
              <a:rPr sz="2400" spc="90" dirty="0">
                <a:solidFill>
                  <a:srgbClr val="003876"/>
                </a:solidFill>
                <a:latin typeface="Verdana"/>
                <a:cs typeface="Verdana"/>
              </a:rPr>
              <a:t>т</a:t>
            </a:r>
            <a:r>
              <a:rPr sz="2400" spc="-140" dirty="0">
                <a:solidFill>
                  <a:srgbClr val="003876"/>
                </a:solidFill>
                <a:latin typeface="Verdana"/>
                <a:cs typeface="Verdana"/>
              </a:rPr>
              <a:t>ки</a:t>
            </a:r>
            <a:r>
              <a:rPr sz="2400" spc="-20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-80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-85" dirty="0">
                <a:solidFill>
                  <a:srgbClr val="003876"/>
                </a:solidFill>
                <a:latin typeface="Verdana"/>
                <a:cs typeface="Verdana"/>
              </a:rPr>
              <a:t>ые</a:t>
            </a:r>
            <a:endParaRPr sz="2400">
              <a:latin typeface="Verdana"/>
              <a:cs typeface="Verdana"/>
            </a:endParaRPr>
          </a:p>
          <a:p>
            <a:pPr marL="433070">
              <a:lnSpc>
                <a:spcPct val="100000"/>
              </a:lnSpc>
            </a:pPr>
            <a:r>
              <a:rPr sz="2400" spc="190" dirty="0">
                <a:solidFill>
                  <a:srgbClr val="003876"/>
                </a:solidFill>
                <a:latin typeface="Verdana"/>
                <a:cs typeface="Verdana"/>
              </a:rPr>
              <a:t>с</a:t>
            </a:r>
            <a:r>
              <a:rPr sz="2400" spc="210" dirty="0">
                <a:solidFill>
                  <a:srgbClr val="003876"/>
                </a:solidFill>
                <a:latin typeface="Verdana"/>
                <a:cs typeface="Verdana"/>
              </a:rPr>
              <a:t>р</a:t>
            </a:r>
            <a:r>
              <a:rPr sz="2400" spc="-45" dirty="0">
                <a:solidFill>
                  <a:srgbClr val="003876"/>
                </a:solidFill>
                <a:latin typeface="Verdana"/>
                <a:cs typeface="Verdana"/>
              </a:rPr>
              <a:t>едст</a:t>
            </a:r>
            <a:r>
              <a:rPr sz="2400" spc="-40" dirty="0">
                <a:solidFill>
                  <a:srgbClr val="003876"/>
                </a:solidFill>
                <a:latin typeface="Verdana"/>
                <a:cs typeface="Verdana"/>
              </a:rPr>
              <a:t>в</a:t>
            </a:r>
            <a:r>
              <a:rPr sz="2400" spc="195" dirty="0">
                <a:solidFill>
                  <a:srgbClr val="003876"/>
                </a:solidFill>
                <a:latin typeface="Verdana"/>
                <a:cs typeface="Verdana"/>
              </a:rPr>
              <a:t>а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03876"/>
                </a:solidFill>
                <a:latin typeface="Verdana"/>
                <a:cs typeface="Verdana"/>
              </a:rPr>
              <a:t>хра</a:t>
            </a:r>
            <a:r>
              <a:rPr sz="2400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-100" dirty="0">
                <a:solidFill>
                  <a:srgbClr val="003876"/>
                </a:solidFill>
                <a:latin typeface="Verdana"/>
                <a:cs typeface="Verdana"/>
              </a:rPr>
              <a:t>ения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003876"/>
                </a:solidFill>
                <a:latin typeface="Verdana"/>
                <a:cs typeface="Verdana"/>
              </a:rPr>
              <a:t>переда</a:t>
            </a:r>
            <a:r>
              <a:rPr sz="2400" spc="20" dirty="0">
                <a:solidFill>
                  <a:srgbClr val="003876"/>
                </a:solidFill>
                <a:latin typeface="Verdana"/>
                <a:cs typeface="Verdana"/>
              </a:rPr>
              <a:t>ч</a:t>
            </a:r>
            <a:r>
              <a:rPr sz="2400" spc="-60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-20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160" dirty="0">
                <a:solidFill>
                  <a:srgbClr val="003876"/>
                </a:solidFill>
                <a:latin typeface="Verdana"/>
                <a:cs typeface="Verdana"/>
              </a:rPr>
              <a:t>информа</a:t>
            </a:r>
            <a:r>
              <a:rPr sz="2400" spc="170" dirty="0">
                <a:solidFill>
                  <a:srgbClr val="003876"/>
                </a:solidFill>
                <a:latin typeface="Verdana"/>
                <a:cs typeface="Verdana"/>
              </a:rPr>
              <a:t>ц</a:t>
            </a:r>
            <a:r>
              <a:rPr sz="2400" spc="-65" dirty="0">
                <a:solidFill>
                  <a:srgbClr val="003876"/>
                </a:solidFill>
                <a:latin typeface="Verdana"/>
                <a:cs typeface="Verdana"/>
              </a:rPr>
              <a:t>ии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833229" y="2997454"/>
            <a:ext cx="47110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30" dirty="0">
                <a:solidFill>
                  <a:srgbClr val="F65E09"/>
                </a:solidFill>
                <a:latin typeface="Verdana"/>
                <a:cs typeface="Verdana"/>
              </a:rPr>
              <a:t>В</a:t>
            </a:r>
            <a:r>
              <a:rPr sz="3600" spc="-110" dirty="0">
                <a:solidFill>
                  <a:srgbClr val="F65E09"/>
                </a:solidFill>
                <a:latin typeface="Verdana"/>
                <a:cs typeface="Verdana"/>
              </a:rPr>
              <a:t>о</a:t>
            </a:r>
            <a:r>
              <a:rPr sz="3600" spc="-270" dirty="0">
                <a:solidFill>
                  <a:srgbClr val="F65E09"/>
                </a:solidFill>
                <a:latin typeface="Verdana"/>
                <a:cs typeface="Verdana"/>
              </a:rPr>
              <a:t> </a:t>
            </a:r>
            <a:r>
              <a:rPr sz="3600" spc="10" dirty="0">
                <a:solidFill>
                  <a:srgbClr val="F65E09"/>
                </a:solidFill>
                <a:latin typeface="Verdana"/>
                <a:cs typeface="Verdana"/>
              </a:rPr>
              <a:t>время</a:t>
            </a:r>
            <a:r>
              <a:rPr sz="3600" spc="-270" dirty="0">
                <a:solidFill>
                  <a:srgbClr val="F65E09"/>
                </a:solidFill>
                <a:latin typeface="Verdana"/>
                <a:cs typeface="Verdana"/>
              </a:rPr>
              <a:t> </a:t>
            </a:r>
            <a:r>
              <a:rPr sz="3600" spc="110" dirty="0">
                <a:solidFill>
                  <a:srgbClr val="F65E09"/>
                </a:solidFill>
                <a:latin typeface="Verdana"/>
                <a:cs typeface="Verdana"/>
              </a:rPr>
              <a:t>экза</a:t>
            </a:r>
            <a:r>
              <a:rPr sz="3600" spc="150" dirty="0">
                <a:solidFill>
                  <a:srgbClr val="F65E09"/>
                </a:solidFill>
                <a:latin typeface="Verdana"/>
                <a:cs typeface="Verdana"/>
              </a:rPr>
              <a:t>м</a:t>
            </a:r>
            <a:r>
              <a:rPr sz="3600" spc="-75" dirty="0">
                <a:solidFill>
                  <a:srgbClr val="F65E09"/>
                </a:solidFill>
                <a:latin typeface="Verdana"/>
                <a:cs typeface="Verdana"/>
              </a:rPr>
              <a:t>ена: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771126" y="3733038"/>
            <a:ext cx="7908290" cy="5983605"/>
          </a:xfrm>
          <a:custGeom>
            <a:avLst/>
            <a:gdLst/>
            <a:ahLst/>
            <a:cxnLst/>
            <a:rect l="l" t="t" r="r" b="b"/>
            <a:pathLst>
              <a:path w="7908290" h="5983605">
                <a:moveTo>
                  <a:pt x="0" y="5983223"/>
                </a:moveTo>
                <a:lnTo>
                  <a:pt x="7908035" y="5983223"/>
                </a:lnTo>
                <a:lnTo>
                  <a:pt x="7908035" y="0"/>
                </a:lnTo>
                <a:lnTo>
                  <a:pt x="0" y="0"/>
                </a:lnTo>
                <a:lnTo>
                  <a:pt x="0" y="5983223"/>
                </a:lnTo>
                <a:close/>
              </a:path>
            </a:pathLst>
          </a:custGeom>
          <a:ln w="25400">
            <a:solidFill>
              <a:srgbClr val="0038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9862439" y="3779646"/>
            <a:ext cx="7477125" cy="5513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06680">
              <a:lnSpc>
                <a:spcPct val="100000"/>
              </a:lnSpc>
              <a:spcBef>
                <a:spcPts val="100"/>
              </a:spcBef>
            </a:pPr>
            <a:r>
              <a:rPr sz="2400" spc="-105" dirty="0">
                <a:solidFill>
                  <a:srgbClr val="003876"/>
                </a:solidFill>
                <a:latin typeface="Verdana"/>
                <a:cs typeface="Verdana"/>
              </a:rPr>
              <a:t>уч</a:t>
            </a:r>
            <a:r>
              <a:rPr sz="2400" spc="-100" dirty="0">
                <a:solidFill>
                  <a:srgbClr val="003876"/>
                </a:solidFill>
                <a:latin typeface="Verdana"/>
                <a:cs typeface="Verdana"/>
              </a:rPr>
              <a:t>а</a:t>
            </a:r>
            <a:r>
              <a:rPr sz="2400" spc="-75" dirty="0">
                <a:solidFill>
                  <a:srgbClr val="003876"/>
                </a:solidFill>
                <a:latin typeface="Verdana"/>
                <a:cs typeface="Verdana"/>
              </a:rPr>
              <a:t>стники</a:t>
            </a:r>
            <a:r>
              <a:rPr sz="2400" spc="-19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03876"/>
                </a:solidFill>
                <a:latin typeface="Verdana"/>
                <a:cs typeface="Verdana"/>
              </a:rPr>
              <a:t>э</a:t>
            </a:r>
            <a:r>
              <a:rPr sz="2400" spc="-5" dirty="0">
                <a:solidFill>
                  <a:srgbClr val="003876"/>
                </a:solidFill>
                <a:latin typeface="Verdana"/>
                <a:cs typeface="Verdana"/>
              </a:rPr>
              <a:t>к</a:t>
            </a:r>
            <a:r>
              <a:rPr sz="2400" spc="-25" dirty="0">
                <a:solidFill>
                  <a:srgbClr val="003876"/>
                </a:solidFill>
                <a:latin typeface="Verdana"/>
                <a:cs typeface="Verdana"/>
              </a:rPr>
              <a:t>з</a:t>
            </a:r>
            <a:r>
              <a:rPr sz="2400" spc="-20" dirty="0">
                <a:solidFill>
                  <a:srgbClr val="003876"/>
                </a:solidFill>
                <a:latin typeface="Verdana"/>
                <a:cs typeface="Verdana"/>
              </a:rPr>
              <a:t>а</a:t>
            </a:r>
            <a:r>
              <a:rPr sz="2400" spc="155" dirty="0">
                <a:solidFill>
                  <a:srgbClr val="003876"/>
                </a:solidFill>
                <a:latin typeface="Verdana"/>
                <a:cs typeface="Verdana"/>
              </a:rPr>
              <a:t>ме</a:t>
            </a:r>
            <a:r>
              <a:rPr sz="2400" spc="160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-95" dirty="0">
                <a:solidFill>
                  <a:srgbClr val="003876"/>
                </a:solidFill>
                <a:latin typeface="Verdana"/>
                <a:cs typeface="Verdana"/>
              </a:rPr>
              <a:t>ов</a:t>
            </a:r>
            <a:r>
              <a:rPr sz="2400" spc="-19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15" dirty="0">
                <a:solidFill>
                  <a:srgbClr val="003876"/>
                </a:solidFill>
                <a:latin typeface="Verdana"/>
                <a:cs typeface="Verdana"/>
              </a:rPr>
              <a:t>е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003876"/>
                </a:solidFill>
                <a:latin typeface="Verdana"/>
                <a:cs typeface="Verdana"/>
              </a:rPr>
              <a:t>долж</a:t>
            </a:r>
            <a:r>
              <a:rPr sz="2400" spc="-45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-300" dirty="0">
                <a:solidFill>
                  <a:srgbClr val="003876"/>
                </a:solidFill>
                <a:latin typeface="Verdana"/>
                <a:cs typeface="Verdana"/>
              </a:rPr>
              <a:t>ы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003876"/>
                </a:solidFill>
                <a:latin typeface="Verdana"/>
                <a:cs typeface="Verdana"/>
              </a:rPr>
              <a:t>общаться</a:t>
            </a:r>
            <a:r>
              <a:rPr sz="2400" spc="-20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003876"/>
                </a:solidFill>
                <a:latin typeface="Verdana"/>
                <a:cs typeface="Verdana"/>
              </a:rPr>
              <a:t>друг  </a:t>
            </a:r>
            <a:r>
              <a:rPr sz="2400" spc="270" dirty="0">
                <a:solidFill>
                  <a:srgbClr val="003876"/>
                </a:solidFill>
                <a:latin typeface="Verdana"/>
                <a:cs typeface="Verdana"/>
              </a:rPr>
              <a:t>с</a:t>
            </a:r>
            <a:r>
              <a:rPr sz="2400" spc="-19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003876"/>
                </a:solidFill>
                <a:latin typeface="Verdana"/>
                <a:cs typeface="Verdana"/>
              </a:rPr>
              <a:t>другом,</a:t>
            </a:r>
            <a:r>
              <a:rPr sz="2400" spc="-17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15" dirty="0">
                <a:solidFill>
                  <a:srgbClr val="003876"/>
                </a:solidFill>
                <a:latin typeface="Verdana"/>
                <a:cs typeface="Verdana"/>
              </a:rPr>
              <a:t>не</a:t>
            </a:r>
            <a:r>
              <a:rPr sz="2400" spc="-18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003876"/>
                </a:solidFill>
                <a:latin typeface="Verdana"/>
                <a:cs typeface="Verdana"/>
              </a:rPr>
              <a:t>могут</a:t>
            </a:r>
            <a:r>
              <a:rPr sz="2400" spc="-17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35" dirty="0">
                <a:solidFill>
                  <a:srgbClr val="003876"/>
                </a:solidFill>
                <a:latin typeface="Verdana"/>
                <a:cs typeface="Verdana"/>
              </a:rPr>
              <a:t>свободно</a:t>
            </a:r>
            <a:r>
              <a:rPr sz="2400" spc="-20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55" dirty="0">
                <a:solidFill>
                  <a:srgbClr val="003876"/>
                </a:solidFill>
                <a:latin typeface="Verdana"/>
                <a:cs typeface="Verdana"/>
              </a:rPr>
              <a:t>перемещаться</a:t>
            </a:r>
            <a:endParaRPr sz="2400">
              <a:latin typeface="Verdana"/>
              <a:cs typeface="Verdana"/>
            </a:endParaRPr>
          </a:p>
          <a:p>
            <a:pPr marR="1049020">
              <a:lnSpc>
                <a:spcPct val="100000"/>
              </a:lnSpc>
              <a:tabLst>
                <a:tab pos="3839845" algn="l"/>
              </a:tabLst>
            </a:pPr>
            <a:r>
              <a:rPr sz="2400" spc="10" dirty="0">
                <a:solidFill>
                  <a:srgbClr val="003876"/>
                </a:solidFill>
                <a:latin typeface="Verdana"/>
                <a:cs typeface="Verdana"/>
              </a:rPr>
              <a:t>по</a:t>
            </a:r>
            <a:r>
              <a:rPr sz="2400" spc="-18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003876"/>
                </a:solidFill>
                <a:latin typeface="Verdana"/>
                <a:cs typeface="Verdana"/>
              </a:rPr>
              <a:t>аудито</a:t>
            </a:r>
            <a:r>
              <a:rPr sz="2400" spc="-20" dirty="0">
                <a:solidFill>
                  <a:srgbClr val="003876"/>
                </a:solidFill>
                <a:latin typeface="Verdana"/>
                <a:cs typeface="Verdana"/>
              </a:rPr>
              <a:t>р</a:t>
            </a:r>
            <a:r>
              <a:rPr sz="2400" spc="-65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-60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-19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003876"/>
                </a:solidFill>
                <a:latin typeface="Verdana"/>
                <a:cs typeface="Verdana"/>
              </a:rPr>
              <a:t>ППЭ</a:t>
            </a:r>
            <a:r>
              <a:rPr sz="2400" spc="-40" dirty="0">
                <a:solidFill>
                  <a:srgbClr val="003876"/>
                </a:solidFill>
                <a:latin typeface="Verdana"/>
                <a:cs typeface="Verdana"/>
              </a:rPr>
              <a:t>.</a:t>
            </a:r>
            <a:r>
              <a:rPr sz="2400" spc="-19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003876"/>
                </a:solidFill>
                <a:latin typeface="Verdana"/>
                <a:cs typeface="Verdana"/>
              </a:rPr>
              <a:t>В</a:t>
            </a:r>
            <a:r>
              <a:rPr sz="2400" spc="-75" dirty="0">
                <a:solidFill>
                  <a:srgbClr val="003876"/>
                </a:solidFill>
                <a:latin typeface="Verdana"/>
                <a:cs typeface="Verdana"/>
              </a:rPr>
              <a:t>о</a:t>
            </a:r>
            <a:r>
              <a:rPr sz="2400" dirty="0">
                <a:solidFill>
                  <a:srgbClr val="003876"/>
                </a:solidFill>
                <a:latin typeface="Verdana"/>
                <a:cs typeface="Verdana"/>
              </a:rPr>
              <a:t>	</a:t>
            </a:r>
            <a:r>
              <a:rPr sz="2400" spc="-80" dirty="0">
                <a:solidFill>
                  <a:srgbClr val="003876"/>
                </a:solidFill>
                <a:latin typeface="Verdana"/>
                <a:cs typeface="Verdana"/>
              </a:rPr>
              <a:t>в</a:t>
            </a:r>
            <a:r>
              <a:rPr sz="2400" spc="-95" dirty="0">
                <a:solidFill>
                  <a:srgbClr val="003876"/>
                </a:solidFill>
                <a:latin typeface="Verdana"/>
                <a:cs typeface="Verdana"/>
              </a:rPr>
              <a:t>р</a:t>
            </a:r>
            <a:r>
              <a:rPr sz="2400" spc="65" dirty="0">
                <a:solidFill>
                  <a:srgbClr val="003876"/>
                </a:solidFill>
                <a:latin typeface="Verdana"/>
                <a:cs typeface="Verdana"/>
              </a:rPr>
              <a:t>емя</a:t>
            </a:r>
            <a:r>
              <a:rPr sz="2400" spc="-18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03876"/>
                </a:solidFill>
                <a:latin typeface="Verdana"/>
                <a:cs typeface="Verdana"/>
              </a:rPr>
              <a:t>э</a:t>
            </a:r>
            <a:r>
              <a:rPr sz="2400" spc="-10" dirty="0">
                <a:solidFill>
                  <a:srgbClr val="003876"/>
                </a:solidFill>
                <a:latin typeface="Verdana"/>
                <a:cs typeface="Verdana"/>
              </a:rPr>
              <a:t>к</a:t>
            </a:r>
            <a:r>
              <a:rPr sz="2400" spc="120" dirty="0">
                <a:solidFill>
                  <a:srgbClr val="003876"/>
                </a:solidFill>
                <a:latin typeface="Verdana"/>
                <a:cs typeface="Verdana"/>
              </a:rPr>
              <a:t>за</a:t>
            </a:r>
            <a:r>
              <a:rPr sz="2400" spc="155" dirty="0">
                <a:solidFill>
                  <a:srgbClr val="003876"/>
                </a:solidFill>
                <a:latin typeface="Verdana"/>
                <a:cs typeface="Verdana"/>
              </a:rPr>
              <a:t>м</a:t>
            </a:r>
            <a:r>
              <a:rPr sz="2400" spc="65" dirty="0">
                <a:solidFill>
                  <a:srgbClr val="003876"/>
                </a:solidFill>
                <a:latin typeface="Verdana"/>
                <a:cs typeface="Verdana"/>
              </a:rPr>
              <a:t>ена  </a:t>
            </a:r>
            <a:r>
              <a:rPr sz="2400" spc="-85" dirty="0">
                <a:solidFill>
                  <a:srgbClr val="003876"/>
                </a:solidFill>
                <a:latin typeface="Verdana"/>
                <a:cs typeface="Verdana"/>
              </a:rPr>
              <a:t>участники </a:t>
            </a:r>
            <a:r>
              <a:rPr sz="2400" spc="25" dirty="0">
                <a:solidFill>
                  <a:srgbClr val="003876"/>
                </a:solidFill>
                <a:latin typeface="Verdana"/>
                <a:cs typeface="Verdana"/>
              </a:rPr>
              <a:t>экзаменов </a:t>
            </a:r>
            <a:r>
              <a:rPr sz="2400" spc="-25" dirty="0">
                <a:solidFill>
                  <a:srgbClr val="003876"/>
                </a:solidFill>
                <a:latin typeface="Verdana"/>
                <a:cs typeface="Verdana"/>
              </a:rPr>
              <a:t>могут </a:t>
            </a:r>
            <a:r>
              <a:rPr sz="2400" spc="-175" dirty="0">
                <a:solidFill>
                  <a:srgbClr val="003876"/>
                </a:solidFill>
                <a:latin typeface="Verdana"/>
                <a:cs typeface="Verdana"/>
              </a:rPr>
              <a:t>выходить </a:t>
            </a:r>
            <a:r>
              <a:rPr sz="2400" spc="-160" dirty="0">
                <a:solidFill>
                  <a:srgbClr val="003876"/>
                </a:solidFill>
                <a:latin typeface="Verdana"/>
                <a:cs typeface="Verdana"/>
              </a:rPr>
              <a:t>из </a:t>
            </a:r>
            <a:r>
              <a:rPr sz="2400" spc="-15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003876"/>
                </a:solidFill>
                <a:latin typeface="Verdana"/>
                <a:cs typeface="Verdana"/>
              </a:rPr>
              <a:t>аудитори</a:t>
            </a:r>
            <a:r>
              <a:rPr sz="2400" spc="-20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-19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-18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114" dirty="0">
                <a:solidFill>
                  <a:srgbClr val="003876"/>
                </a:solidFill>
                <a:latin typeface="Verdana"/>
                <a:cs typeface="Verdana"/>
              </a:rPr>
              <a:t>перемеща</a:t>
            </a:r>
            <a:r>
              <a:rPr sz="2400" spc="95" dirty="0">
                <a:solidFill>
                  <a:srgbClr val="003876"/>
                </a:solidFill>
                <a:latin typeface="Verdana"/>
                <a:cs typeface="Verdana"/>
              </a:rPr>
              <a:t>т</a:t>
            </a:r>
            <a:r>
              <a:rPr sz="2400" spc="10" dirty="0">
                <a:solidFill>
                  <a:srgbClr val="003876"/>
                </a:solidFill>
                <a:latin typeface="Verdana"/>
                <a:cs typeface="Verdana"/>
              </a:rPr>
              <a:t>ь</a:t>
            </a:r>
            <a:r>
              <a:rPr sz="2400" spc="5" dirty="0">
                <a:solidFill>
                  <a:srgbClr val="003876"/>
                </a:solidFill>
                <a:latin typeface="Verdana"/>
                <a:cs typeface="Verdana"/>
              </a:rPr>
              <a:t>с</a:t>
            </a:r>
            <a:r>
              <a:rPr sz="2400" spc="-375" dirty="0">
                <a:solidFill>
                  <a:srgbClr val="003876"/>
                </a:solidFill>
                <a:latin typeface="Verdana"/>
                <a:cs typeface="Verdana"/>
              </a:rPr>
              <a:t>я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003876"/>
                </a:solidFill>
                <a:latin typeface="Verdana"/>
                <a:cs typeface="Verdana"/>
              </a:rPr>
              <a:t>п</a:t>
            </a:r>
            <a:r>
              <a:rPr sz="2400" spc="110" dirty="0">
                <a:solidFill>
                  <a:srgbClr val="003876"/>
                </a:solidFill>
                <a:latin typeface="Verdana"/>
                <a:cs typeface="Verdana"/>
              </a:rPr>
              <a:t>о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003876"/>
                </a:solidFill>
                <a:latin typeface="Verdana"/>
                <a:cs typeface="Verdana"/>
              </a:rPr>
              <a:t>ПП</a:t>
            </a:r>
            <a:r>
              <a:rPr sz="2400" spc="-20" dirty="0">
                <a:solidFill>
                  <a:srgbClr val="003876"/>
                </a:solidFill>
                <a:latin typeface="Verdana"/>
                <a:cs typeface="Verdana"/>
              </a:rPr>
              <a:t>Э</a:t>
            </a:r>
            <a:r>
              <a:rPr sz="2400" spc="-204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305" dirty="0">
                <a:solidFill>
                  <a:srgbClr val="003876"/>
                </a:solidFill>
                <a:latin typeface="Verdana"/>
                <a:cs typeface="Verdana"/>
              </a:rPr>
              <a:t>в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r>
              <a:rPr sz="2400" spc="25" dirty="0">
                <a:solidFill>
                  <a:srgbClr val="003876"/>
                </a:solidFill>
                <a:latin typeface="Verdana"/>
                <a:cs typeface="Verdana"/>
              </a:rPr>
              <a:t>сопровожден</a:t>
            </a:r>
            <a:r>
              <a:rPr sz="2400" spc="-65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-60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003876"/>
                </a:solidFill>
                <a:latin typeface="Verdana"/>
                <a:cs typeface="Verdana"/>
              </a:rPr>
              <a:t>одного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175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-140" dirty="0">
                <a:solidFill>
                  <a:srgbClr val="003876"/>
                </a:solidFill>
                <a:latin typeface="Verdana"/>
                <a:cs typeface="Verdana"/>
              </a:rPr>
              <a:t>з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03876"/>
                </a:solidFill>
                <a:latin typeface="Verdana"/>
                <a:cs typeface="Verdana"/>
              </a:rPr>
              <a:t>ор</a:t>
            </a:r>
            <a:r>
              <a:rPr sz="2400" spc="-15" dirty="0">
                <a:solidFill>
                  <a:srgbClr val="003876"/>
                </a:solidFill>
                <a:latin typeface="Verdana"/>
                <a:cs typeface="Verdana"/>
              </a:rPr>
              <a:t>г</a:t>
            </a:r>
            <a:r>
              <a:rPr sz="2400" spc="45" dirty="0">
                <a:solidFill>
                  <a:srgbClr val="003876"/>
                </a:solidFill>
                <a:latin typeface="Verdana"/>
                <a:cs typeface="Verdana"/>
              </a:rPr>
              <a:t>а</a:t>
            </a:r>
            <a:r>
              <a:rPr sz="2400" spc="55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2400" spc="-105" dirty="0">
                <a:solidFill>
                  <a:srgbClr val="003876"/>
                </a:solidFill>
                <a:latin typeface="Verdana"/>
                <a:cs typeface="Verdana"/>
              </a:rPr>
              <a:t>иза</a:t>
            </a:r>
            <a:r>
              <a:rPr sz="2400" spc="-80" dirty="0">
                <a:solidFill>
                  <a:srgbClr val="003876"/>
                </a:solidFill>
                <a:latin typeface="Verdana"/>
                <a:cs typeface="Verdana"/>
              </a:rPr>
              <a:t>т</a:t>
            </a:r>
            <a:r>
              <a:rPr sz="2400" spc="-30" dirty="0">
                <a:solidFill>
                  <a:srgbClr val="003876"/>
                </a:solidFill>
                <a:latin typeface="Verdana"/>
                <a:cs typeface="Verdana"/>
              </a:rPr>
              <a:t>оров.</a:t>
            </a:r>
            <a:endParaRPr sz="2400">
              <a:latin typeface="Verdana"/>
              <a:cs typeface="Verdana"/>
            </a:endParaRPr>
          </a:p>
          <a:p>
            <a:pPr marR="5080">
              <a:lnSpc>
                <a:spcPct val="100000"/>
              </a:lnSpc>
            </a:pPr>
            <a:r>
              <a:rPr sz="2400" b="1" spc="-95" dirty="0">
                <a:solidFill>
                  <a:srgbClr val="003876"/>
                </a:solidFill>
                <a:latin typeface="Tahoma"/>
                <a:cs typeface="Tahoma"/>
              </a:rPr>
              <a:t>Пр</a:t>
            </a:r>
            <a:r>
              <a:rPr sz="2400" b="1" spc="-85" dirty="0">
                <a:solidFill>
                  <a:srgbClr val="003876"/>
                </a:solidFill>
                <a:latin typeface="Tahoma"/>
                <a:cs typeface="Tahoma"/>
              </a:rPr>
              <a:t>и</a:t>
            </a:r>
            <a:r>
              <a:rPr sz="2400" b="1" spc="-2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55" dirty="0">
                <a:solidFill>
                  <a:srgbClr val="003876"/>
                </a:solidFill>
                <a:latin typeface="Tahoma"/>
                <a:cs typeface="Tahoma"/>
              </a:rPr>
              <a:t>выход</a:t>
            </a:r>
            <a:r>
              <a:rPr sz="2400" b="1" spc="-45" dirty="0">
                <a:solidFill>
                  <a:srgbClr val="003876"/>
                </a:solidFill>
                <a:latin typeface="Tahoma"/>
                <a:cs typeface="Tahoma"/>
              </a:rPr>
              <a:t>е</a:t>
            </a:r>
            <a:r>
              <a:rPr sz="2400" b="1" spc="-3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175" dirty="0">
                <a:solidFill>
                  <a:srgbClr val="003876"/>
                </a:solidFill>
                <a:latin typeface="Tahoma"/>
                <a:cs typeface="Tahoma"/>
              </a:rPr>
              <a:t>и</a:t>
            </a:r>
            <a:r>
              <a:rPr sz="2400" b="1" spc="-135" dirty="0">
                <a:solidFill>
                  <a:srgbClr val="003876"/>
                </a:solidFill>
                <a:latin typeface="Tahoma"/>
                <a:cs typeface="Tahoma"/>
              </a:rPr>
              <a:t>з</a:t>
            </a:r>
            <a:r>
              <a:rPr sz="2400" b="1" spc="-3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10" dirty="0">
                <a:solidFill>
                  <a:srgbClr val="003876"/>
                </a:solidFill>
                <a:latin typeface="Tahoma"/>
                <a:cs typeface="Tahoma"/>
              </a:rPr>
              <a:t>аудитори</a:t>
            </a:r>
            <a:r>
              <a:rPr sz="2400" b="1" spc="-5" dirty="0">
                <a:solidFill>
                  <a:srgbClr val="003876"/>
                </a:solidFill>
                <a:latin typeface="Tahoma"/>
                <a:cs typeface="Tahoma"/>
              </a:rPr>
              <a:t>и</a:t>
            </a:r>
            <a:r>
              <a:rPr sz="2400" b="1" spc="-2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15" dirty="0">
                <a:solidFill>
                  <a:srgbClr val="003876"/>
                </a:solidFill>
                <a:latin typeface="Tahoma"/>
                <a:cs typeface="Tahoma"/>
              </a:rPr>
              <a:t>участни</a:t>
            </a:r>
            <a:r>
              <a:rPr sz="2400" b="1" spc="-25" dirty="0">
                <a:solidFill>
                  <a:srgbClr val="003876"/>
                </a:solidFill>
                <a:latin typeface="Tahoma"/>
                <a:cs typeface="Tahoma"/>
              </a:rPr>
              <a:t>к</a:t>
            </a:r>
            <a:r>
              <a:rPr sz="2400" b="1" spc="-125" dirty="0">
                <a:solidFill>
                  <a:srgbClr val="003876"/>
                </a:solidFill>
                <a:latin typeface="Tahoma"/>
                <a:cs typeface="Tahoma"/>
              </a:rPr>
              <a:t>и</a:t>
            </a:r>
            <a:r>
              <a:rPr sz="2400" b="1" spc="-3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10" dirty="0">
                <a:solidFill>
                  <a:srgbClr val="003876"/>
                </a:solidFill>
                <a:latin typeface="Tahoma"/>
                <a:cs typeface="Tahoma"/>
              </a:rPr>
              <a:t>экзаменов  </a:t>
            </a:r>
            <a:r>
              <a:rPr sz="2400" b="1" spc="-35" dirty="0">
                <a:solidFill>
                  <a:srgbClr val="003876"/>
                </a:solidFill>
                <a:latin typeface="Tahoma"/>
                <a:cs typeface="Tahoma"/>
              </a:rPr>
              <a:t>оставляют </a:t>
            </a:r>
            <a:r>
              <a:rPr sz="2400" b="1" spc="-15" dirty="0">
                <a:solidFill>
                  <a:srgbClr val="003876"/>
                </a:solidFill>
                <a:latin typeface="Tahoma"/>
                <a:cs typeface="Tahoma"/>
              </a:rPr>
              <a:t>экзаменационные </a:t>
            </a:r>
            <a:r>
              <a:rPr sz="2400" b="1" spc="-5" dirty="0">
                <a:solidFill>
                  <a:srgbClr val="003876"/>
                </a:solidFill>
                <a:latin typeface="Tahoma"/>
                <a:cs typeface="Tahoma"/>
              </a:rPr>
              <a:t>материалы </a:t>
            </a:r>
            <a:r>
              <a:rPr sz="2400" b="1" spc="-125" dirty="0">
                <a:solidFill>
                  <a:srgbClr val="003876"/>
                </a:solidFill>
                <a:latin typeface="Tahoma"/>
                <a:cs typeface="Tahoma"/>
              </a:rPr>
              <a:t>и </a:t>
            </a:r>
            <a:r>
              <a:rPr sz="2400" b="1" spc="-12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75" dirty="0">
                <a:solidFill>
                  <a:srgbClr val="003876"/>
                </a:solidFill>
                <a:latin typeface="Tahoma"/>
                <a:cs typeface="Tahoma"/>
              </a:rPr>
              <a:t>черновики </a:t>
            </a:r>
            <a:r>
              <a:rPr sz="2400" b="1" spc="10" dirty="0">
                <a:solidFill>
                  <a:srgbClr val="003876"/>
                </a:solidFill>
                <a:latin typeface="Tahoma"/>
                <a:cs typeface="Tahoma"/>
              </a:rPr>
              <a:t>на </a:t>
            </a:r>
            <a:r>
              <a:rPr sz="2400" b="1" spc="45" dirty="0">
                <a:solidFill>
                  <a:srgbClr val="003876"/>
                </a:solidFill>
                <a:latin typeface="Tahoma"/>
                <a:cs typeface="Tahoma"/>
              </a:rPr>
              <a:t>рабочем </a:t>
            </a:r>
            <a:r>
              <a:rPr sz="2400" b="1" spc="15" dirty="0">
                <a:solidFill>
                  <a:srgbClr val="003876"/>
                </a:solidFill>
                <a:latin typeface="Tahoma"/>
                <a:cs typeface="Tahoma"/>
              </a:rPr>
              <a:t>столе. </a:t>
            </a:r>
            <a:r>
              <a:rPr sz="2400" b="1" dirty="0">
                <a:solidFill>
                  <a:srgbClr val="003876"/>
                </a:solidFill>
                <a:latin typeface="Tahoma"/>
                <a:cs typeface="Tahoma"/>
              </a:rPr>
              <a:t>Организатор </a:t>
            </a:r>
            <a:r>
              <a:rPr sz="2400" b="1" spc="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10" dirty="0">
                <a:solidFill>
                  <a:srgbClr val="003876"/>
                </a:solidFill>
                <a:latin typeface="Tahoma"/>
                <a:cs typeface="Tahoma"/>
              </a:rPr>
              <a:t>проверяет</a:t>
            </a:r>
            <a:r>
              <a:rPr sz="2400" b="1" spc="-1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35" dirty="0">
                <a:solidFill>
                  <a:srgbClr val="003876"/>
                </a:solidFill>
                <a:latin typeface="Tahoma"/>
                <a:cs typeface="Tahoma"/>
              </a:rPr>
              <a:t>комплектность</a:t>
            </a:r>
            <a:r>
              <a:rPr sz="2400" b="1" spc="-3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40" dirty="0">
                <a:solidFill>
                  <a:srgbClr val="003876"/>
                </a:solidFill>
                <a:latin typeface="Tahoma"/>
                <a:cs typeface="Tahoma"/>
              </a:rPr>
              <a:t>оставленных </a:t>
            </a:r>
            <a:r>
              <a:rPr sz="2400" b="1" spc="-3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5" dirty="0">
                <a:solidFill>
                  <a:srgbClr val="003876"/>
                </a:solidFill>
                <a:latin typeface="Tahoma"/>
                <a:cs typeface="Tahoma"/>
              </a:rPr>
              <a:t>участником </a:t>
            </a:r>
            <a:r>
              <a:rPr sz="2400" b="1" spc="25" dirty="0">
                <a:solidFill>
                  <a:srgbClr val="003876"/>
                </a:solidFill>
                <a:latin typeface="Tahoma"/>
                <a:cs typeface="Tahoma"/>
              </a:rPr>
              <a:t>экзамена </a:t>
            </a:r>
            <a:r>
              <a:rPr sz="2400" b="1" spc="-30" dirty="0">
                <a:solidFill>
                  <a:srgbClr val="003876"/>
                </a:solidFill>
                <a:latin typeface="Tahoma"/>
                <a:cs typeface="Tahoma"/>
              </a:rPr>
              <a:t>экзаменационных </a:t>
            </a:r>
            <a:r>
              <a:rPr sz="2400" b="1" spc="-2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dirty="0">
                <a:solidFill>
                  <a:srgbClr val="003876"/>
                </a:solidFill>
                <a:latin typeface="Tahoma"/>
                <a:cs typeface="Tahoma"/>
              </a:rPr>
              <a:t>материалов</a:t>
            </a:r>
            <a:r>
              <a:rPr sz="2400" b="1" spc="-2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125" dirty="0">
                <a:solidFill>
                  <a:srgbClr val="003876"/>
                </a:solidFill>
                <a:latin typeface="Tahoma"/>
                <a:cs typeface="Tahoma"/>
              </a:rPr>
              <a:t>и</a:t>
            </a:r>
            <a:r>
              <a:rPr sz="2400" b="1" spc="-3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70" dirty="0">
                <a:solidFill>
                  <a:srgbClr val="003876"/>
                </a:solidFill>
                <a:latin typeface="Tahoma"/>
                <a:cs typeface="Tahoma"/>
              </a:rPr>
              <a:t>черновиков,</a:t>
            </a:r>
            <a:r>
              <a:rPr sz="2400" b="1" spc="-1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40" dirty="0">
                <a:solidFill>
                  <a:srgbClr val="003876"/>
                </a:solidFill>
                <a:latin typeface="Tahoma"/>
                <a:cs typeface="Tahoma"/>
              </a:rPr>
              <a:t>фиксирует</a:t>
            </a:r>
            <a:r>
              <a:rPr sz="2400" b="1" spc="-35" dirty="0">
                <a:solidFill>
                  <a:srgbClr val="003876"/>
                </a:solidFill>
                <a:latin typeface="Tahoma"/>
                <a:cs typeface="Tahoma"/>
              </a:rPr>
              <a:t> время </a:t>
            </a:r>
            <a:r>
              <a:rPr sz="2400" b="1" spc="-3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50" dirty="0">
                <a:solidFill>
                  <a:srgbClr val="003876"/>
                </a:solidFill>
                <a:latin typeface="Tahoma"/>
                <a:cs typeface="Tahoma"/>
              </a:rPr>
              <a:t>выхода</a:t>
            </a:r>
            <a:r>
              <a:rPr sz="2400" b="1" spc="-2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45" dirty="0">
                <a:solidFill>
                  <a:srgbClr val="003876"/>
                </a:solidFill>
                <a:latin typeface="Tahoma"/>
                <a:cs typeface="Tahoma"/>
              </a:rPr>
              <a:t>указанного</a:t>
            </a:r>
            <a:r>
              <a:rPr sz="2400" b="1" spc="-3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dirty="0">
                <a:solidFill>
                  <a:srgbClr val="003876"/>
                </a:solidFill>
                <a:latin typeface="Tahoma"/>
                <a:cs typeface="Tahoma"/>
              </a:rPr>
              <a:t>участника</a:t>
            </a:r>
            <a:r>
              <a:rPr sz="2400" b="1" spc="-3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20" dirty="0">
                <a:solidFill>
                  <a:srgbClr val="003876"/>
                </a:solidFill>
                <a:latin typeface="Tahoma"/>
                <a:cs typeface="Tahoma"/>
              </a:rPr>
              <a:t>экзамена</a:t>
            </a:r>
            <a:endParaRPr sz="2400">
              <a:latin typeface="Tahoma"/>
              <a:cs typeface="Tahoma"/>
            </a:endParaRPr>
          </a:p>
          <a:p>
            <a:pPr marR="44450">
              <a:lnSpc>
                <a:spcPct val="100000"/>
              </a:lnSpc>
              <a:spcBef>
                <a:spcPts val="5"/>
              </a:spcBef>
            </a:pPr>
            <a:r>
              <a:rPr sz="2400" b="1" spc="-175" dirty="0">
                <a:solidFill>
                  <a:srgbClr val="003876"/>
                </a:solidFill>
                <a:latin typeface="Tahoma"/>
                <a:cs typeface="Tahoma"/>
              </a:rPr>
              <a:t>и</a:t>
            </a:r>
            <a:r>
              <a:rPr sz="2400" b="1" spc="-135" dirty="0">
                <a:solidFill>
                  <a:srgbClr val="003876"/>
                </a:solidFill>
                <a:latin typeface="Tahoma"/>
                <a:cs typeface="Tahoma"/>
              </a:rPr>
              <a:t>з</a:t>
            </a:r>
            <a:r>
              <a:rPr sz="2400" b="1" spc="-3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10" dirty="0">
                <a:solidFill>
                  <a:srgbClr val="003876"/>
                </a:solidFill>
                <a:latin typeface="Tahoma"/>
                <a:cs typeface="Tahoma"/>
              </a:rPr>
              <a:t>аудитори</a:t>
            </a:r>
            <a:r>
              <a:rPr sz="2400" b="1" spc="-5" dirty="0">
                <a:solidFill>
                  <a:srgbClr val="003876"/>
                </a:solidFill>
                <a:latin typeface="Tahoma"/>
                <a:cs typeface="Tahoma"/>
              </a:rPr>
              <a:t>и</a:t>
            </a:r>
            <a:r>
              <a:rPr sz="2400" b="1" spc="-3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125" dirty="0">
                <a:solidFill>
                  <a:srgbClr val="003876"/>
                </a:solidFill>
                <a:latin typeface="Tahoma"/>
                <a:cs typeface="Tahoma"/>
              </a:rPr>
              <a:t>и</a:t>
            </a:r>
            <a:r>
              <a:rPr sz="2400" b="1" spc="-3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60" dirty="0">
                <a:solidFill>
                  <a:srgbClr val="003876"/>
                </a:solidFill>
                <a:latin typeface="Tahoma"/>
                <a:cs typeface="Tahoma"/>
              </a:rPr>
              <a:t>продол</a:t>
            </a:r>
            <a:r>
              <a:rPr sz="2400" b="1" spc="-80" dirty="0">
                <a:solidFill>
                  <a:srgbClr val="003876"/>
                </a:solidFill>
                <a:latin typeface="Tahoma"/>
                <a:cs typeface="Tahoma"/>
              </a:rPr>
              <a:t>ж</a:t>
            </a:r>
            <a:r>
              <a:rPr sz="2400" b="1" spc="-40" dirty="0">
                <a:solidFill>
                  <a:srgbClr val="003876"/>
                </a:solidFill>
                <a:latin typeface="Tahoma"/>
                <a:cs typeface="Tahoma"/>
              </a:rPr>
              <a:t>ительност</a:t>
            </a:r>
            <a:r>
              <a:rPr sz="2400" b="1" spc="-35" dirty="0">
                <a:solidFill>
                  <a:srgbClr val="003876"/>
                </a:solidFill>
                <a:latin typeface="Tahoma"/>
                <a:cs typeface="Tahoma"/>
              </a:rPr>
              <a:t>ь</a:t>
            </a:r>
            <a:r>
              <a:rPr sz="2400" b="1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10" dirty="0">
                <a:solidFill>
                  <a:srgbClr val="003876"/>
                </a:solidFill>
                <a:latin typeface="Tahoma"/>
                <a:cs typeface="Tahoma"/>
              </a:rPr>
              <a:t>отсутствия  </a:t>
            </a:r>
            <a:r>
              <a:rPr sz="2400" b="1" spc="-30" dirty="0">
                <a:solidFill>
                  <a:srgbClr val="003876"/>
                </a:solidFill>
                <a:latin typeface="Tahoma"/>
                <a:cs typeface="Tahoma"/>
              </a:rPr>
              <a:t>ег</a:t>
            </a:r>
            <a:r>
              <a:rPr sz="2400" b="1" spc="-25" dirty="0">
                <a:solidFill>
                  <a:srgbClr val="003876"/>
                </a:solidFill>
                <a:latin typeface="Tahoma"/>
                <a:cs typeface="Tahoma"/>
              </a:rPr>
              <a:t>о</a:t>
            </a:r>
            <a:r>
              <a:rPr sz="2400" b="1" spc="-3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175" dirty="0">
                <a:solidFill>
                  <a:srgbClr val="003876"/>
                </a:solidFill>
                <a:latin typeface="Tahoma"/>
                <a:cs typeface="Tahoma"/>
              </a:rPr>
              <a:t>в</a:t>
            </a:r>
            <a:r>
              <a:rPr sz="2400" b="1" spc="-3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5" dirty="0">
                <a:solidFill>
                  <a:srgbClr val="003876"/>
                </a:solidFill>
                <a:latin typeface="Tahoma"/>
                <a:cs typeface="Tahoma"/>
              </a:rPr>
              <a:t>ауд</a:t>
            </a:r>
            <a:r>
              <a:rPr sz="2400" b="1" dirty="0">
                <a:solidFill>
                  <a:srgbClr val="003876"/>
                </a:solidFill>
                <a:latin typeface="Tahoma"/>
                <a:cs typeface="Tahoma"/>
              </a:rPr>
              <a:t>и</a:t>
            </a:r>
            <a:r>
              <a:rPr sz="2400" b="1" spc="-25" dirty="0">
                <a:solidFill>
                  <a:srgbClr val="003876"/>
                </a:solidFill>
                <a:latin typeface="Tahoma"/>
                <a:cs typeface="Tahoma"/>
              </a:rPr>
              <a:t>тори</a:t>
            </a:r>
            <a:r>
              <a:rPr sz="2400" b="1" spc="-20" dirty="0">
                <a:solidFill>
                  <a:srgbClr val="003876"/>
                </a:solidFill>
                <a:latin typeface="Tahoma"/>
                <a:cs typeface="Tahoma"/>
              </a:rPr>
              <a:t>и</a:t>
            </a:r>
            <a:r>
              <a:rPr sz="2400" b="1" spc="-3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-175" dirty="0">
                <a:solidFill>
                  <a:srgbClr val="003876"/>
                </a:solidFill>
                <a:latin typeface="Tahoma"/>
                <a:cs typeface="Tahoma"/>
              </a:rPr>
              <a:t>в</a:t>
            </a:r>
            <a:r>
              <a:rPr sz="2400" b="1" spc="-3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b="1" spc="100" dirty="0">
                <a:solidFill>
                  <a:srgbClr val="003876"/>
                </a:solidFill>
                <a:latin typeface="Tahoma"/>
                <a:cs typeface="Tahoma"/>
              </a:rPr>
              <a:t>соо</a:t>
            </a:r>
            <a:r>
              <a:rPr sz="2400" b="1" spc="85" dirty="0">
                <a:solidFill>
                  <a:srgbClr val="003876"/>
                </a:solidFill>
                <a:latin typeface="Tahoma"/>
                <a:cs typeface="Tahoma"/>
              </a:rPr>
              <a:t>т</a:t>
            </a:r>
            <a:r>
              <a:rPr sz="2400" b="1" spc="10" dirty="0">
                <a:solidFill>
                  <a:srgbClr val="003876"/>
                </a:solidFill>
                <a:latin typeface="Tahoma"/>
                <a:cs typeface="Tahoma"/>
              </a:rPr>
              <a:t>ветств</a:t>
            </a:r>
            <a:r>
              <a:rPr sz="2400" b="1" spc="15" dirty="0">
                <a:solidFill>
                  <a:srgbClr val="003876"/>
                </a:solidFill>
                <a:latin typeface="Tahoma"/>
                <a:cs typeface="Tahoma"/>
              </a:rPr>
              <a:t>ующ</a:t>
            </a:r>
            <a:r>
              <a:rPr sz="2400" b="1" spc="5" dirty="0">
                <a:solidFill>
                  <a:srgbClr val="003876"/>
                </a:solidFill>
                <a:latin typeface="Tahoma"/>
                <a:cs typeface="Tahoma"/>
              </a:rPr>
              <a:t>е</a:t>
            </a:r>
            <a:r>
              <a:rPr sz="2400" b="1" spc="-125" dirty="0">
                <a:solidFill>
                  <a:srgbClr val="003876"/>
                </a:solidFill>
                <a:latin typeface="Tahoma"/>
                <a:cs typeface="Tahoma"/>
              </a:rPr>
              <a:t>й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862439" y="9266935"/>
            <a:ext cx="173926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400" b="1" spc="25" dirty="0">
                <a:solidFill>
                  <a:srgbClr val="003876"/>
                </a:solidFill>
                <a:latin typeface="Tahoma"/>
                <a:cs typeface="Tahoma"/>
              </a:rPr>
              <a:t>ведомости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761" y="2390394"/>
            <a:ext cx="0" cy="741680"/>
          </a:xfrm>
          <a:custGeom>
            <a:avLst/>
            <a:gdLst/>
            <a:ahLst/>
            <a:cxnLst/>
            <a:rect l="l" t="t" r="r" b="b"/>
            <a:pathLst>
              <a:path h="741680">
                <a:moveTo>
                  <a:pt x="0" y="0"/>
                </a:moveTo>
                <a:lnTo>
                  <a:pt x="0" y="74129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42822" y="2312670"/>
            <a:ext cx="5906135" cy="0"/>
          </a:xfrm>
          <a:custGeom>
            <a:avLst/>
            <a:gdLst/>
            <a:ahLst/>
            <a:cxnLst/>
            <a:rect l="l" t="t" r="r" b="b"/>
            <a:pathLst>
              <a:path w="5906134">
                <a:moveTo>
                  <a:pt x="0" y="0"/>
                </a:moveTo>
                <a:lnTo>
                  <a:pt x="5906134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601961" y="2510789"/>
            <a:ext cx="0" cy="728345"/>
          </a:xfrm>
          <a:custGeom>
            <a:avLst/>
            <a:gdLst/>
            <a:ahLst/>
            <a:cxnLst/>
            <a:rect l="l" t="t" r="r" b="b"/>
            <a:pathLst>
              <a:path h="728344">
                <a:moveTo>
                  <a:pt x="0" y="0"/>
                </a:moveTo>
                <a:lnTo>
                  <a:pt x="0" y="727963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678161" y="2434589"/>
            <a:ext cx="5638800" cy="0"/>
          </a:xfrm>
          <a:custGeom>
            <a:avLst/>
            <a:gdLst/>
            <a:ahLst/>
            <a:cxnLst/>
            <a:rect l="l" t="t" r="r" b="b"/>
            <a:pathLst>
              <a:path w="5638800">
                <a:moveTo>
                  <a:pt x="0" y="0"/>
                </a:moveTo>
                <a:lnTo>
                  <a:pt x="5638800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257300" y="1119629"/>
            <a:ext cx="15773400" cy="8444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29840">
              <a:lnSpc>
                <a:spcPct val="100000"/>
              </a:lnSpc>
              <a:spcBef>
                <a:spcPts val="105"/>
              </a:spcBef>
            </a:pPr>
            <a:r>
              <a:rPr sz="5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</a:t>
            </a:r>
            <a:r>
              <a:rPr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sz="5400" b="1" spc="-3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450339" y="2512313"/>
            <a:ext cx="490220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0" dirty="0">
                <a:latin typeface="Tahoma"/>
                <a:cs typeface="Tahoma"/>
              </a:rPr>
              <a:t>Удалени</a:t>
            </a:r>
            <a:r>
              <a:rPr sz="4400" b="1" spc="-40" dirty="0">
                <a:latin typeface="Tahoma"/>
                <a:cs typeface="Tahoma"/>
              </a:rPr>
              <a:t>е</a:t>
            </a:r>
            <a:r>
              <a:rPr sz="4400" b="1" spc="-85" dirty="0">
                <a:latin typeface="Tahoma"/>
                <a:cs typeface="Tahoma"/>
              </a:rPr>
              <a:t> </a:t>
            </a:r>
            <a:r>
              <a:rPr sz="4400" b="1" spc="-310" dirty="0">
                <a:latin typeface="Tahoma"/>
                <a:cs typeface="Tahoma"/>
              </a:rPr>
              <a:t>и</a:t>
            </a:r>
            <a:r>
              <a:rPr sz="4400" b="1" spc="-250" dirty="0">
                <a:latin typeface="Tahoma"/>
                <a:cs typeface="Tahoma"/>
              </a:rPr>
              <a:t>з</a:t>
            </a:r>
            <a:r>
              <a:rPr sz="4400" b="1" spc="-70" dirty="0">
                <a:latin typeface="Tahoma"/>
                <a:cs typeface="Tahoma"/>
              </a:rPr>
              <a:t> </a:t>
            </a:r>
            <a:r>
              <a:rPr sz="4400" b="1" spc="-375" dirty="0">
                <a:latin typeface="Tahoma"/>
                <a:cs typeface="Tahoma"/>
              </a:rPr>
              <a:t>П</a:t>
            </a:r>
            <a:r>
              <a:rPr sz="4400" b="1" spc="-365" dirty="0">
                <a:latin typeface="Tahoma"/>
                <a:cs typeface="Tahoma"/>
              </a:rPr>
              <a:t>П</a:t>
            </a:r>
            <a:r>
              <a:rPr sz="4400" b="1" spc="495" dirty="0">
                <a:latin typeface="Tahoma"/>
                <a:cs typeface="Tahoma"/>
              </a:rPr>
              <a:t>Э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09429" y="2512313"/>
            <a:ext cx="694817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75" dirty="0">
                <a:latin typeface="Tahoma"/>
                <a:cs typeface="Tahoma"/>
              </a:rPr>
              <a:t>Досрочное</a:t>
            </a:r>
            <a:r>
              <a:rPr sz="4400" b="1" spc="-150" dirty="0">
                <a:latin typeface="Tahoma"/>
                <a:cs typeface="Tahoma"/>
              </a:rPr>
              <a:t> </a:t>
            </a:r>
            <a:r>
              <a:rPr sz="4400" b="1" spc="-25" dirty="0">
                <a:latin typeface="Tahoma"/>
                <a:cs typeface="Tahoma"/>
              </a:rPr>
              <a:t>завершение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149063" y="9132519"/>
            <a:ext cx="48260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240" dirty="0">
                <a:solidFill>
                  <a:srgbClr val="003876"/>
                </a:solidFill>
                <a:latin typeface="Tahoma"/>
                <a:cs typeface="Tahoma"/>
              </a:rPr>
              <a:t>26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986009" y="1258061"/>
            <a:ext cx="3959860" cy="995680"/>
          </a:xfrm>
          <a:prstGeom prst="rect">
            <a:avLst/>
          </a:prstGeom>
          <a:ln w="25400">
            <a:solidFill>
              <a:srgbClr val="3BA7B6"/>
            </a:solidFill>
          </a:ln>
        </p:spPr>
        <p:txBody>
          <a:bodyPr vert="horz" wrap="square" lIns="0" tIns="150495" rIns="0" bIns="0" rtlCol="0">
            <a:spAutoFit/>
          </a:bodyPr>
          <a:lstStyle/>
          <a:p>
            <a:pPr marL="836294">
              <a:lnSpc>
                <a:spcPct val="100000"/>
              </a:lnSpc>
              <a:spcBef>
                <a:spcPts val="1185"/>
              </a:spcBef>
            </a:pPr>
            <a:r>
              <a:rPr sz="4400" spc="-250" dirty="0">
                <a:solidFill>
                  <a:srgbClr val="3BA7B6"/>
                </a:solidFill>
                <a:latin typeface="Verdana"/>
                <a:cs typeface="Verdana"/>
              </a:rPr>
              <a:t>Пу</a:t>
            </a:r>
            <a:r>
              <a:rPr sz="4400" spc="-225" dirty="0">
                <a:solidFill>
                  <a:srgbClr val="3BA7B6"/>
                </a:solidFill>
                <a:latin typeface="Verdana"/>
                <a:cs typeface="Verdana"/>
              </a:rPr>
              <a:t>н</a:t>
            </a:r>
            <a:r>
              <a:rPr sz="4400" spc="-450" dirty="0">
                <a:solidFill>
                  <a:srgbClr val="3BA7B6"/>
                </a:solidFill>
                <a:latin typeface="Verdana"/>
                <a:cs typeface="Verdana"/>
              </a:rPr>
              <a:t>кт</a:t>
            </a:r>
            <a:r>
              <a:rPr sz="4400" spc="-34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4400" spc="-365" dirty="0">
                <a:solidFill>
                  <a:srgbClr val="3BA7B6"/>
                </a:solidFill>
                <a:latin typeface="Verdana"/>
                <a:cs typeface="Verdana"/>
              </a:rPr>
              <a:t>73</a:t>
            </a:r>
            <a:endParaRPr sz="44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100810" y="1258061"/>
            <a:ext cx="3959860" cy="995680"/>
          </a:xfrm>
          <a:prstGeom prst="rect">
            <a:avLst/>
          </a:prstGeom>
          <a:ln w="25400">
            <a:solidFill>
              <a:srgbClr val="857EBA"/>
            </a:solidFill>
          </a:ln>
        </p:spPr>
        <p:txBody>
          <a:bodyPr vert="horz" wrap="square" lIns="0" tIns="150495" rIns="0" bIns="0" rtlCol="0">
            <a:spAutoFit/>
          </a:bodyPr>
          <a:lstStyle/>
          <a:p>
            <a:pPr marL="836294">
              <a:lnSpc>
                <a:spcPct val="100000"/>
              </a:lnSpc>
              <a:spcBef>
                <a:spcPts val="1185"/>
              </a:spcBef>
            </a:pPr>
            <a:r>
              <a:rPr sz="4400" spc="-250" dirty="0">
                <a:solidFill>
                  <a:srgbClr val="857EBA"/>
                </a:solidFill>
                <a:latin typeface="Verdana"/>
                <a:cs typeface="Verdana"/>
              </a:rPr>
              <a:t>Пу</a:t>
            </a:r>
            <a:r>
              <a:rPr sz="4400" spc="-225" dirty="0">
                <a:solidFill>
                  <a:srgbClr val="857EBA"/>
                </a:solidFill>
                <a:latin typeface="Verdana"/>
                <a:cs typeface="Verdana"/>
              </a:rPr>
              <a:t>н</a:t>
            </a:r>
            <a:r>
              <a:rPr sz="4400" spc="-450" dirty="0">
                <a:solidFill>
                  <a:srgbClr val="857EBA"/>
                </a:solidFill>
                <a:latin typeface="Verdana"/>
                <a:cs typeface="Verdana"/>
              </a:rPr>
              <a:t>кт</a:t>
            </a:r>
            <a:r>
              <a:rPr sz="4400" spc="-345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4400" spc="-365" dirty="0">
                <a:solidFill>
                  <a:srgbClr val="857EBA"/>
                </a:solidFill>
                <a:latin typeface="Verdana"/>
                <a:cs typeface="Verdana"/>
              </a:rPr>
              <a:t>64</a:t>
            </a:r>
            <a:endParaRPr sz="4400">
              <a:latin typeface="Verdana"/>
              <a:cs typeface="Verdan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371600" y="3467100"/>
            <a:ext cx="7019925" cy="3657600"/>
          </a:xfrm>
          <a:custGeom>
            <a:avLst/>
            <a:gdLst/>
            <a:ahLst/>
            <a:cxnLst/>
            <a:rect l="l" t="t" r="r" b="b"/>
            <a:pathLst>
              <a:path w="7019925" h="3657600">
                <a:moveTo>
                  <a:pt x="7019544" y="0"/>
                </a:moveTo>
                <a:lnTo>
                  <a:pt x="0" y="0"/>
                </a:lnTo>
                <a:lnTo>
                  <a:pt x="0" y="3657600"/>
                </a:lnTo>
                <a:lnTo>
                  <a:pt x="7019544" y="3657600"/>
                </a:lnTo>
                <a:lnTo>
                  <a:pt x="70195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450339" y="3494659"/>
            <a:ext cx="6681470" cy="3317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096010" indent="-34353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spc="-65" dirty="0">
                <a:latin typeface="Verdana"/>
                <a:cs typeface="Verdana"/>
              </a:rPr>
              <a:t>Причин</a:t>
            </a:r>
            <a:r>
              <a:rPr sz="2400" spc="-55" dirty="0">
                <a:latin typeface="Verdana"/>
                <a:cs typeface="Verdana"/>
              </a:rPr>
              <a:t>а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330" dirty="0">
                <a:latin typeface="Verdana"/>
                <a:cs typeface="Verdana"/>
              </a:rPr>
              <a:t>–</a:t>
            </a:r>
            <a:r>
              <a:rPr sz="2400" spc="-185" dirty="0">
                <a:latin typeface="Verdana"/>
                <a:cs typeface="Verdana"/>
              </a:rPr>
              <a:t> </a:t>
            </a:r>
            <a:r>
              <a:rPr sz="2400" spc="45" dirty="0">
                <a:solidFill>
                  <a:srgbClr val="F65E09"/>
                </a:solidFill>
                <a:latin typeface="Verdana"/>
                <a:cs typeface="Verdana"/>
              </a:rPr>
              <a:t>н</a:t>
            </a:r>
            <a:r>
              <a:rPr sz="2400" spc="55" dirty="0">
                <a:solidFill>
                  <a:srgbClr val="F65E09"/>
                </a:solidFill>
                <a:latin typeface="Verdana"/>
                <a:cs typeface="Verdana"/>
              </a:rPr>
              <a:t>а</a:t>
            </a:r>
            <a:r>
              <a:rPr sz="2400" spc="-5" dirty="0">
                <a:solidFill>
                  <a:srgbClr val="F65E09"/>
                </a:solidFill>
                <a:latin typeface="Verdana"/>
                <a:cs typeface="Verdana"/>
              </a:rPr>
              <a:t>р</a:t>
            </a:r>
            <a:r>
              <a:rPr sz="2400" spc="-10" dirty="0">
                <a:solidFill>
                  <a:srgbClr val="F65E09"/>
                </a:solidFill>
                <a:latin typeface="Verdana"/>
                <a:cs typeface="Verdana"/>
              </a:rPr>
              <a:t>у</a:t>
            </a:r>
            <a:r>
              <a:rPr sz="2400" spc="55" dirty="0">
                <a:solidFill>
                  <a:srgbClr val="F65E09"/>
                </a:solidFill>
                <a:latin typeface="Verdana"/>
                <a:cs typeface="Verdana"/>
              </a:rPr>
              <a:t>шение</a:t>
            </a:r>
            <a:r>
              <a:rPr sz="2400" spc="-175" dirty="0">
                <a:solidFill>
                  <a:srgbClr val="F65E09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BA7B6"/>
                </a:solidFill>
                <a:latin typeface="Verdana"/>
                <a:cs typeface="Verdana"/>
              </a:rPr>
              <a:t>п</a:t>
            </a:r>
            <a:r>
              <a:rPr sz="2400" spc="-210" dirty="0">
                <a:solidFill>
                  <a:srgbClr val="3BA7B6"/>
                </a:solidFill>
                <a:latin typeface="Verdana"/>
                <a:cs typeface="Verdana"/>
              </a:rPr>
              <a:t>.</a:t>
            </a:r>
            <a:r>
              <a:rPr sz="2400" spc="-20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-195" dirty="0">
                <a:solidFill>
                  <a:srgbClr val="3BA7B6"/>
                </a:solidFill>
                <a:latin typeface="Verdana"/>
                <a:cs typeface="Verdana"/>
              </a:rPr>
              <a:t>7</a:t>
            </a:r>
            <a:r>
              <a:rPr sz="2400" spc="-200" dirty="0">
                <a:solidFill>
                  <a:srgbClr val="3BA7B6"/>
                </a:solidFill>
                <a:latin typeface="Verdana"/>
                <a:cs typeface="Verdana"/>
              </a:rPr>
              <a:t>2</a:t>
            </a:r>
            <a:r>
              <a:rPr sz="2400" spc="-19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latin typeface="Verdana"/>
                <a:cs typeface="Verdana"/>
              </a:rPr>
              <a:t>/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200" dirty="0">
                <a:solidFill>
                  <a:srgbClr val="857EBA"/>
                </a:solidFill>
                <a:latin typeface="Verdana"/>
                <a:cs typeface="Verdana"/>
              </a:rPr>
              <a:t>п</a:t>
            </a:r>
            <a:r>
              <a:rPr sz="2400" spc="-110" dirty="0">
                <a:solidFill>
                  <a:srgbClr val="857EBA"/>
                </a:solidFill>
                <a:latin typeface="Verdana"/>
                <a:cs typeface="Verdana"/>
              </a:rPr>
              <a:t>.</a:t>
            </a:r>
            <a:r>
              <a:rPr sz="2400" spc="-195" dirty="0">
                <a:solidFill>
                  <a:srgbClr val="857EBA"/>
                </a:solidFill>
                <a:latin typeface="Verdana"/>
                <a:cs typeface="Verdana"/>
              </a:rPr>
              <a:t> 6</a:t>
            </a:r>
            <a:r>
              <a:rPr sz="2400" spc="-140" dirty="0">
                <a:solidFill>
                  <a:srgbClr val="857EBA"/>
                </a:solidFill>
                <a:latin typeface="Verdana"/>
                <a:cs typeface="Verdana"/>
              </a:rPr>
              <a:t>3  </a:t>
            </a:r>
            <a:r>
              <a:rPr sz="2400" spc="-55" dirty="0">
                <a:solidFill>
                  <a:srgbClr val="F65E09"/>
                </a:solidFill>
                <a:latin typeface="Verdana"/>
                <a:cs typeface="Verdana"/>
              </a:rPr>
              <a:t>Порядка</a:t>
            </a:r>
            <a:endParaRPr sz="2400">
              <a:latin typeface="Verdana"/>
              <a:cs typeface="Verdana"/>
            </a:endParaRPr>
          </a:p>
          <a:p>
            <a:pPr marL="355600" indent="-343535">
              <a:lnSpc>
                <a:spcPct val="100000"/>
              </a:lnSpc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spc="-65" dirty="0">
                <a:latin typeface="Verdana"/>
                <a:cs typeface="Verdana"/>
              </a:rPr>
              <a:t>Удаляет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120" dirty="0">
                <a:latin typeface="Verdana"/>
                <a:cs typeface="Verdana"/>
              </a:rPr>
              <a:t>член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80" dirty="0">
                <a:latin typeface="Verdana"/>
                <a:cs typeface="Verdana"/>
              </a:rPr>
              <a:t>ГЭК</a:t>
            </a:r>
            <a:endParaRPr sz="2400">
              <a:latin typeface="Verdana"/>
              <a:cs typeface="Verdana"/>
            </a:endParaRPr>
          </a:p>
          <a:p>
            <a:pPr marL="355600" marR="538480" indent="-343535">
              <a:lnSpc>
                <a:spcPct val="100000"/>
              </a:lnSpc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spc="114" dirty="0">
                <a:latin typeface="Verdana"/>
                <a:cs typeface="Verdana"/>
              </a:rPr>
              <a:t>Сост</a:t>
            </a:r>
            <a:r>
              <a:rPr sz="2400" spc="125" dirty="0">
                <a:latin typeface="Verdana"/>
                <a:cs typeface="Verdana"/>
              </a:rPr>
              <a:t>а</a:t>
            </a:r>
            <a:r>
              <a:rPr sz="2400" spc="-204" dirty="0">
                <a:latin typeface="Verdana"/>
                <a:cs typeface="Verdana"/>
              </a:rPr>
              <a:t>вляе</a:t>
            </a:r>
            <a:r>
              <a:rPr sz="2400" spc="-160" dirty="0">
                <a:latin typeface="Verdana"/>
                <a:cs typeface="Verdana"/>
              </a:rPr>
              <a:t>т</a:t>
            </a:r>
            <a:r>
              <a:rPr sz="2400" spc="-55" dirty="0">
                <a:latin typeface="Verdana"/>
                <a:cs typeface="Verdana"/>
              </a:rPr>
              <a:t>ся</a:t>
            </a:r>
            <a:r>
              <a:rPr sz="2400" spc="-215" dirty="0">
                <a:latin typeface="Verdana"/>
                <a:cs typeface="Verdana"/>
              </a:rPr>
              <a:t> </a:t>
            </a:r>
            <a:r>
              <a:rPr sz="2400" spc="-110" dirty="0">
                <a:latin typeface="Verdana"/>
                <a:cs typeface="Verdana"/>
              </a:rPr>
              <a:t>ак</a:t>
            </a:r>
            <a:r>
              <a:rPr sz="2400" spc="-85" dirty="0">
                <a:latin typeface="Verdana"/>
                <a:cs typeface="Verdana"/>
              </a:rPr>
              <a:t>т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305" dirty="0">
                <a:latin typeface="Verdana"/>
                <a:cs typeface="Verdana"/>
              </a:rPr>
              <a:t>в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200" dirty="0">
                <a:latin typeface="Verdana"/>
                <a:cs typeface="Verdana"/>
              </a:rPr>
              <a:t>2</a:t>
            </a:r>
            <a:r>
              <a:rPr sz="2400" spc="-18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э</a:t>
            </a:r>
            <a:r>
              <a:rPr sz="2400" spc="-5" dirty="0">
                <a:latin typeface="Verdana"/>
                <a:cs typeface="Verdana"/>
              </a:rPr>
              <a:t>к</a:t>
            </a:r>
            <a:r>
              <a:rPr sz="2400" spc="100" dirty="0">
                <a:latin typeface="Verdana"/>
                <a:cs typeface="Verdana"/>
              </a:rPr>
              <a:t>зе</a:t>
            </a:r>
            <a:r>
              <a:rPr sz="2400" spc="125" dirty="0">
                <a:latin typeface="Verdana"/>
                <a:cs typeface="Verdana"/>
              </a:rPr>
              <a:t>м</a:t>
            </a:r>
            <a:r>
              <a:rPr sz="2400" spc="-135" dirty="0">
                <a:latin typeface="Verdana"/>
                <a:cs typeface="Verdana"/>
              </a:rPr>
              <a:t>п</a:t>
            </a:r>
            <a:r>
              <a:rPr sz="2400" spc="-125" dirty="0">
                <a:latin typeface="Verdana"/>
                <a:cs typeface="Verdana"/>
              </a:rPr>
              <a:t>л</a:t>
            </a:r>
            <a:r>
              <a:rPr sz="2400" spc="-75" dirty="0">
                <a:latin typeface="Verdana"/>
                <a:cs typeface="Verdana"/>
              </a:rPr>
              <a:t>ярах</a:t>
            </a:r>
            <a:r>
              <a:rPr sz="2400" spc="-210" dirty="0">
                <a:latin typeface="Verdana"/>
                <a:cs typeface="Verdana"/>
              </a:rPr>
              <a:t> </a:t>
            </a:r>
            <a:r>
              <a:rPr sz="2400" spc="-225" dirty="0">
                <a:latin typeface="Verdana"/>
                <a:cs typeface="Verdana"/>
              </a:rPr>
              <a:t>в  </a:t>
            </a:r>
            <a:r>
              <a:rPr sz="2400" spc="-45" dirty="0">
                <a:latin typeface="Verdana"/>
                <a:cs typeface="Verdana"/>
              </a:rPr>
              <a:t>Шт</a:t>
            </a:r>
            <a:r>
              <a:rPr sz="2400" spc="-30" dirty="0">
                <a:latin typeface="Verdana"/>
                <a:cs typeface="Verdana"/>
              </a:rPr>
              <a:t>а</a:t>
            </a:r>
            <a:r>
              <a:rPr sz="2400" spc="130" dirty="0">
                <a:latin typeface="Verdana"/>
                <a:cs typeface="Verdana"/>
              </a:rPr>
              <a:t>бе</a:t>
            </a:r>
            <a:r>
              <a:rPr sz="2400" spc="-200" dirty="0">
                <a:latin typeface="Verdana"/>
                <a:cs typeface="Verdana"/>
              </a:rPr>
              <a:t> </a:t>
            </a:r>
            <a:r>
              <a:rPr sz="2400" spc="-25" dirty="0">
                <a:latin typeface="Verdana"/>
                <a:cs typeface="Verdana"/>
              </a:rPr>
              <a:t>ПП</a:t>
            </a:r>
            <a:r>
              <a:rPr sz="2400" spc="-20" dirty="0">
                <a:latin typeface="Verdana"/>
                <a:cs typeface="Verdana"/>
              </a:rPr>
              <a:t>Э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305" dirty="0">
                <a:latin typeface="Verdana"/>
                <a:cs typeface="Verdana"/>
              </a:rPr>
              <a:t>в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60" dirty="0">
                <a:latin typeface="Verdana"/>
                <a:cs typeface="Verdana"/>
              </a:rPr>
              <a:t>при</a:t>
            </a:r>
            <a:r>
              <a:rPr sz="2400" spc="40" dirty="0">
                <a:latin typeface="Verdana"/>
                <a:cs typeface="Verdana"/>
              </a:rPr>
              <a:t>с</a:t>
            </a:r>
            <a:r>
              <a:rPr sz="2400" spc="-120" dirty="0">
                <a:latin typeface="Verdana"/>
                <a:cs typeface="Verdana"/>
              </a:rPr>
              <a:t>утстви</a:t>
            </a:r>
            <a:r>
              <a:rPr sz="2400" spc="-135" dirty="0">
                <a:latin typeface="Verdana"/>
                <a:cs typeface="Verdana"/>
              </a:rPr>
              <a:t>и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55" dirty="0">
                <a:latin typeface="Verdana"/>
                <a:cs typeface="Verdana"/>
              </a:rPr>
              <a:t>члена</a:t>
            </a:r>
            <a:r>
              <a:rPr sz="2400" spc="-200" dirty="0">
                <a:latin typeface="Verdana"/>
                <a:cs typeface="Verdana"/>
              </a:rPr>
              <a:t> </a:t>
            </a:r>
            <a:r>
              <a:rPr sz="2400" spc="-95" dirty="0">
                <a:latin typeface="Verdana"/>
                <a:cs typeface="Verdana"/>
              </a:rPr>
              <a:t>ГЭК,  </a:t>
            </a:r>
            <a:r>
              <a:rPr sz="2400" spc="-5" dirty="0">
                <a:latin typeface="Verdana"/>
                <a:cs typeface="Verdana"/>
              </a:rPr>
              <a:t>р</a:t>
            </a:r>
            <a:r>
              <a:rPr sz="2400" spc="-10" dirty="0">
                <a:latin typeface="Verdana"/>
                <a:cs typeface="Verdana"/>
              </a:rPr>
              <a:t>у</a:t>
            </a:r>
            <a:r>
              <a:rPr sz="2400" spc="-110" dirty="0">
                <a:latin typeface="Verdana"/>
                <a:cs typeface="Verdana"/>
              </a:rPr>
              <a:t>ководителя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170" dirty="0">
                <a:latin typeface="Verdana"/>
                <a:cs typeface="Verdana"/>
              </a:rPr>
              <a:t>П</a:t>
            </a:r>
            <a:r>
              <a:rPr sz="2400" spc="-160" dirty="0">
                <a:latin typeface="Verdana"/>
                <a:cs typeface="Verdana"/>
              </a:rPr>
              <a:t>П</a:t>
            </a:r>
            <a:r>
              <a:rPr sz="2400" spc="25" dirty="0">
                <a:latin typeface="Verdana"/>
                <a:cs typeface="Verdana"/>
              </a:rPr>
              <a:t>Э,</a:t>
            </a:r>
            <a:r>
              <a:rPr sz="2400" spc="-204" dirty="0">
                <a:latin typeface="Verdana"/>
                <a:cs typeface="Verdana"/>
              </a:rPr>
              <a:t> </a:t>
            </a:r>
            <a:r>
              <a:rPr sz="2400" spc="114" dirty="0">
                <a:latin typeface="Verdana"/>
                <a:cs typeface="Verdana"/>
              </a:rPr>
              <a:t>о</a:t>
            </a:r>
            <a:r>
              <a:rPr sz="2400" spc="-80" dirty="0">
                <a:latin typeface="Verdana"/>
                <a:cs typeface="Verdana"/>
              </a:rPr>
              <a:t>р</a:t>
            </a:r>
            <a:r>
              <a:rPr sz="2400" spc="-65" dirty="0">
                <a:latin typeface="Verdana"/>
                <a:cs typeface="Verdana"/>
              </a:rPr>
              <a:t>г</a:t>
            </a:r>
            <a:r>
              <a:rPr sz="2400" spc="45" dirty="0">
                <a:latin typeface="Verdana"/>
                <a:cs typeface="Verdana"/>
              </a:rPr>
              <a:t>а</a:t>
            </a:r>
            <a:r>
              <a:rPr sz="2400" spc="55" dirty="0">
                <a:latin typeface="Verdana"/>
                <a:cs typeface="Verdana"/>
              </a:rPr>
              <a:t>н</a:t>
            </a:r>
            <a:r>
              <a:rPr sz="2400" spc="-105" dirty="0">
                <a:latin typeface="Verdana"/>
                <a:cs typeface="Verdana"/>
              </a:rPr>
              <a:t>иза</a:t>
            </a:r>
            <a:r>
              <a:rPr sz="2400" spc="-80" dirty="0">
                <a:latin typeface="Verdana"/>
                <a:cs typeface="Verdana"/>
              </a:rPr>
              <a:t>т</a:t>
            </a:r>
            <a:r>
              <a:rPr sz="2400" spc="60" dirty="0">
                <a:latin typeface="Verdana"/>
                <a:cs typeface="Verdana"/>
              </a:rPr>
              <a:t>ора,</a:t>
            </a:r>
            <a:r>
              <a:rPr sz="2400" spc="-210" dirty="0">
                <a:latin typeface="Verdana"/>
                <a:cs typeface="Verdana"/>
              </a:rPr>
              <a:t> </a:t>
            </a:r>
            <a:r>
              <a:rPr sz="2400" spc="200" dirty="0">
                <a:latin typeface="Verdana"/>
                <a:cs typeface="Verdana"/>
              </a:rPr>
              <a:t>О</a:t>
            </a:r>
            <a:r>
              <a:rPr sz="2400" spc="-165" dirty="0">
                <a:latin typeface="Verdana"/>
                <a:cs typeface="Verdana"/>
              </a:rPr>
              <a:t>Н</a:t>
            </a:r>
            <a:endParaRPr sz="2400">
              <a:latin typeface="Verdana"/>
              <a:cs typeface="Verdana"/>
            </a:endParaRPr>
          </a:p>
          <a:p>
            <a:pPr marL="355600" indent="-343535">
              <a:lnSpc>
                <a:spcPct val="100000"/>
              </a:lnSpc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spc="-305" dirty="0">
                <a:latin typeface="Verdana"/>
                <a:cs typeface="Verdana"/>
              </a:rPr>
              <a:t>в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случае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b="1" spc="-60" dirty="0">
                <a:latin typeface="Tahoma"/>
                <a:cs typeface="Tahoma"/>
              </a:rPr>
              <a:t>удалени</a:t>
            </a:r>
            <a:r>
              <a:rPr sz="2400" b="1" spc="-55" dirty="0">
                <a:latin typeface="Tahoma"/>
                <a:cs typeface="Tahoma"/>
              </a:rPr>
              <a:t>я</a:t>
            </a:r>
            <a:r>
              <a:rPr sz="2400" b="1" spc="-35" dirty="0">
                <a:latin typeface="Tahoma"/>
                <a:cs typeface="Tahoma"/>
              </a:rPr>
              <a:t> </a:t>
            </a:r>
            <a:r>
              <a:rPr sz="2400" b="1" dirty="0">
                <a:latin typeface="Tahoma"/>
                <a:cs typeface="Tahoma"/>
              </a:rPr>
              <a:t>участника</a:t>
            </a:r>
            <a:endParaRPr sz="2400">
              <a:latin typeface="Tahoma"/>
              <a:cs typeface="Tahoma"/>
            </a:endParaRPr>
          </a:p>
          <a:p>
            <a:pPr marL="355600" marR="5080">
              <a:lnSpc>
                <a:spcPct val="100000"/>
              </a:lnSpc>
            </a:pPr>
            <a:r>
              <a:rPr sz="2400" spc="-5" dirty="0">
                <a:latin typeface="Verdana"/>
                <a:cs typeface="Verdana"/>
              </a:rPr>
              <a:t>организ</a:t>
            </a:r>
            <a:r>
              <a:rPr sz="2400" dirty="0">
                <a:latin typeface="Verdana"/>
                <a:cs typeface="Verdana"/>
              </a:rPr>
              <a:t>а</a:t>
            </a:r>
            <a:r>
              <a:rPr sz="2400" spc="-10" dirty="0">
                <a:latin typeface="Verdana"/>
                <a:cs typeface="Verdana"/>
              </a:rPr>
              <a:t>тор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260" dirty="0">
                <a:latin typeface="Verdana"/>
                <a:cs typeface="Verdana"/>
              </a:rPr>
              <a:t>с</a:t>
            </a:r>
            <a:r>
              <a:rPr sz="2400" spc="-35" dirty="0">
                <a:latin typeface="Verdana"/>
                <a:cs typeface="Verdana"/>
              </a:rPr>
              <a:t>т</a:t>
            </a:r>
            <a:r>
              <a:rPr sz="2400" spc="-40" dirty="0">
                <a:latin typeface="Verdana"/>
                <a:cs typeface="Verdana"/>
              </a:rPr>
              <a:t>а</a:t>
            </a:r>
            <a:r>
              <a:rPr sz="2400" spc="-215" dirty="0">
                <a:latin typeface="Verdana"/>
                <a:cs typeface="Verdana"/>
              </a:rPr>
              <a:t>вит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100" dirty="0">
                <a:latin typeface="Verdana"/>
                <a:cs typeface="Verdana"/>
              </a:rPr>
              <a:t>отм</a:t>
            </a:r>
            <a:r>
              <a:rPr sz="2400" spc="105" dirty="0">
                <a:latin typeface="Verdana"/>
                <a:cs typeface="Verdana"/>
              </a:rPr>
              <a:t>е</a:t>
            </a:r>
            <a:r>
              <a:rPr sz="2400" spc="-210" dirty="0">
                <a:latin typeface="Verdana"/>
                <a:cs typeface="Verdana"/>
              </a:rPr>
              <a:t>тку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305" dirty="0">
                <a:latin typeface="Verdana"/>
                <a:cs typeface="Verdana"/>
              </a:rPr>
              <a:t>в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155" dirty="0">
                <a:solidFill>
                  <a:srgbClr val="3BA7B6"/>
                </a:solidFill>
                <a:latin typeface="Verdana"/>
                <a:cs typeface="Verdana"/>
              </a:rPr>
              <a:t>Б</a:t>
            </a:r>
            <a:r>
              <a:rPr sz="2400" spc="-145" dirty="0">
                <a:solidFill>
                  <a:srgbClr val="3BA7B6"/>
                </a:solidFill>
                <a:latin typeface="Verdana"/>
                <a:cs typeface="Verdana"/>
              </a:rPr>
              <a:t>Р</a:t>
            </a:r>
            <a:r>
              <a:rPr sz="2400" spc="-45" dirty="0">
                <a:latin typeface="Verdana"/>
                <a:cs typeface="Verdana"/>
              </a:rPr>
              <a:t>/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55" dirty="0">
                <a:solidFill>
                  <a:srgbClr val="857EBA"/>
                </a:solidFill>
                <a:latin typeface="Verdana"/>
                <a:cs typeface="Verdana"/>
              </a:rPr>
              <a:t>бл</a:t>
            </a:r>
            <a:r>
              <a:rPr sz="2400" spc="60" dirty="0">
                <a:solidFill>
                  <a:srgbClr val="857EBA"/>
                </a:solidFill>
                <a:latin typeface="Verdana"/>
                <a:cs typeface="Verdana"/>
              </a:rPr>
              <a:t>а</a:t>
            </a:r>
            <a:r>
              <a:rPr sz="2400" spc="-55" dirty="0">
                <a:solidFill>
                  <a:srgbClr val="857EBA"/>
                </a:solidFill>
                <a:latin typeface="Verdana"/>
                <a:cs typeface="Verdana"/>
              </a:rPr>
              <a:t>нке  участника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9829800" y="3467100"/>
            <a:ext cx="7019925" cy="3657600"/>
          </a:xfrm>
          <a:custGeom>
            <a:avLst/>
            <a:gdLst/>
            <a:ahLst/>
            <a:cxnLst/>
            <a:rect l="l" t="t" r="r" b="b"/>
            <a:pathLst>
              <a:path w="7019925" h="3657600">
                <a:moveTo>
                  <a:pt x="7019544" y="0"/>
                </a:moveTo>
                <a:lnTo>
                  <a:pt x="0" y="0"/>
                </a:lnTo>
                <a:lnTo>
                  <a:pt x="0" y="3657600"/>
                </a:lnTo>
                <a:lnTo>
                  <a:pt x="7019544" y="3657600"/>
                </a:lnTo>
                <a:lnTo>
                  <a:pt x="70195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9909429" y="3494659"/>
            <a:ext cx="6800215" cy="3317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7178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65" dirty="0">
                <a:latin typeface="Verdana"/>
                <a:cs typeface="Verdana"/>
              </a:rPr>
              <a:t>Причин</a:t>
            </a:r>
            <a:r>
              <a:rPr sz="2400" spc="-55" dirty="0">
                <a:latin typeface="Verdana"/>
                <a:cs typeface="Verdana"/>
              </a:rPr>
              <a:t>а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330" dirty="0">
                <a:latin typeface="Verdana"/>
                <a:cs typeface="Verdana"/>
              </a:rPr>
              <a:t>–</a:t>
            </a:r>
            <a:r>
              <a:rPr sz="2400" spc="-185" dirty="0">
                <a:latin typeface="Verdana"/>
                <a:cs typeface="Verdana"/>
              </a:rPr>
              <a:t> </a:t>
            </a:r>
            <a:r>
              <a:rPr sz="2400" spc="220" dirty="0">
                <a:latin typeface="Verdana"/>
                <a:cs typeface="Verdana"/>
              </a:rPr>
              <a:t>со</a:t>
            </a:r>
            <a:r>
              <a:rPr sz="2400" spc="195" dirty="0">
                <a:latin typeface="Verdana"/>
                <a:cs typeface="Verdana"/>
              </a:rPr>
              <a:t>с</a:t>
            </a:r>
            <a:r>
              <a:rPr sz="2400" spc="-155" dirty="0">
                <a:latin typeface="Verdana"/>
                <a:cs typeface="Verdana"/>
              </a:rPr>
              <a:t>тоя</a:t>
            </a:r>
            <a:r>
              <a:rPr sz="2400" spc="-165" dirty="0">
                <a:latin typeface="Verdana"/>
                <a:cs typeface="Verdana"/>
              </a:rPr>
              <a:t>н</a:t>
            </a:r>
            <a:r>
              <a:rPr sz="2400" spc="30" dirty="0">
                <a:latin typeface="Verdana"/>
                <a:cs typeface="Verdana"/>
              </a:rPr>
              <a:t>и</a:t>
            </a:r>
            <a:r>
              <a:rPr sz="2400" spc="35" dirty="0">
                <a:latin typeface="Verdana"/>
                <a:cs typeface="Verdana"/>
              </a:rPr>
              <a:t>е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240" dirty="0">
                <a:latin typeface="Verdana"/>
                <a:cs typeface="Verdana"/>
              </a:rPr>
              <a:t>з</a:t>
            </a:r>
            <a:r>
              <a:rPr sz="2400" spc="-85" dirty="0">
                <a:latin typeface="Verdana"/>
                <a:cs typeface="Verdana"/>
              </a:rPr>
              <a:t>доровья</a:t>
            </a:r>
            <a:r>
              <a:rPr sz="2400" spc="-200" dirty="0">
                <a:latin typeface="Verdana"/>
                <a:cs typeface="Verdana"/>
              </a:rPr>
              <a:t> </a:t>
            </a:r>
            <a:r>
              <a:rPr sz="2400" spc="-100" dirty="0">
                <a:latin typeface="Verdana"/>
                <a:cs typeface="Verdana"/>
              </a:rPr>
              <a:t>ил</a:t>
            </a:r>
            <a:r>
              <a:rPr sz="2400" spc="-95" dirty="0">
                <a:latin typeface="Verdana"/>
                <a:cs typeface="Verdana"/>
              </a:rPr>
              <a:t>и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75" dirty="0">
                <a:latin typeface="Verdana"/>
                <a:cs typeface="Verdana"/>
              </a:rPr>
              <a:t>и</a:t>
            </a:r>
            <a:r>
              <a:rPr sz="2400" spc="-80" dirty="0">
                <a:latin typeface="Verdana"/>
                <a:cs typeface="Verdana"/>
              </a:rPr>
              <a:t>ные  </a:t>
            </a:r>
            <a:r>
              <a:rPr sz="2400" spc="-100" dirty="0">
                <a:latin typeface="Verdana"/>
                <a:cs typeface="Verdana"/>
              </a:rPr>
              <a:t>объекти</a:t>
            </a:r>
            <a:r>
              <a:rPr sz="2400" spc="-95" dirty="0">
                <a:latin typeface="Verdana"/>
                <a:cs typeface="Verdana"/>
              </a:rPr>
              <a:t>в</a:t>
            </a:r>
            <a:r>
              <a:rPr sz="2400" spc="-100" dirty="0">
                <a:latin typeface="Verdana"/>
                <a:cs typeface="Verdana"/>
              </a:rPr>
              <a:t>ны</a:t>
            </a:r>
            <a:r>
              <a:rPr sz="2400" spc="-80" dirty="0">
                <a:latin typeface="Verdana"/>
                <a:cs typeface="Verdana"/>
              </a:rPr>
              <a:t>е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125" dirty="0">
                <a:latin typeface="Verdana"/>
                <a:cs typeface="Verdana"/>
              </a:rPr>
              <a:t>причины</a:t>
            </a:r>
            <a:endParaRPr sz="2400">
              <a:latin typeface="Verdana"/>
              <a:cs typeface="Verdana"/>
            </a:endParaRPr>
          </a:p>
          <a:p>
            <a:pPr marL="355600" marR="508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25" dirty="0">
                <a:latin typeface="Verdana"/>
                <a:cs typeface="Verdana"/>
              </a:rPr>
              <a:t>Организаторы </a:t>
            </a:r>
            <a:r>
              <a:rPr sz="2400" spc="10" dirty="0">
                <a:latin typeface="Verdana"/>
                <a:cs typeface="Verdana"/>
              </a:rPr>
              <a:t>сопровождают </a:t>
            </a:r>
            <a:r>
              <a:rPr sz="2400" spc="-55" dirty="0">
                <a:latin typeface="Verdana"/>
                <a:cs typeface="Verdana"/>
              </a:rPr>
              <a:t>участника </a:t>
            </a:r>
            <a:r>
              <a:rPr sz="2400" spc="-50" dirty="0">
                <a:latin typeface="Verdana"/>
                <a:cs typeface="Verdana"/>
              </a:rPr>
              <a:t> </a:t>
            </a:r>
            <a:r>
              <a:rPr sz="2400" spc="-220" dirty="0">
                <a:latin typeface="Verdana"/>
                <a:cs typeface="Verdana"/>
              </a:rPr>
              <a:t>к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105" dirty="0">
                <a:latin typeface="Verdana"/>
                <a:cs typeface="Verdana"/>
              </a:rPr>
              <a:t>медрабо</a:t>
            </a:r>
            <a:r>
              <a:rPr sz="2400" spc="90" dirty="0">
                <a:latin typeface="Verdana"/>
                <a:cs typeface="Verdana"/>
              </a:rPr>
              <a:t>т</a:t>
            </a:r>
            <a:r>
              <a:rPr sz="2400" spc="-135" dirty="0">
                <a:latin typeface="Verdana"/>
                <a:cs typeface="Verdana"/>
              </a:rPr>
              <a:t>ник</a:t>
            </a:r>
            <a:r>
              <a:rPr sz="2400" spc="-125" dirty="0">
                <a:latin typeface="Verdana"/>
                <a:cs typeface="Verdana"/>
              </a:rPr>
              <a:t>у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60" dirty="0">
                <a:latin typeface="Verdana"/>
                <a:cs typeface="Verdana"/>
              </a:rPr>
              <a:t>и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25" dirty="0">
                <a:latin typeface="Verdana"/>
                <a:cs typeface="Verdana"/>
              </a:rPr>
              <a:t>приглашаю</a:t>
            </a:r>
            <a:r>
              <a:rPr sz="2400" spc="-15" dirty="0">
                <a:latin typeface="Verdana"/>
                <a:cs typeface="Verdana"/>
              </a:rPr>
              <a:t>т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120" dirty="0">
                <a:latin typeface="Verdana"/>
                <a:cs typeface="Verdana"/>
              </a:rPr>
              <a:t>член</a:t>
            </a:r>
            <a:r>
              <a:rPr sz="2400" spc="195" dirty="0">
                <a:latin typeface="Verdana"/>
                <a:cs typeface="Verdana"/>
              </a:rPr>
              <a:t>а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80" dirty="0">
                <a:latin typeface="Verdana"/>
                <a:cs typeface="Verdana"/>
              </a:rPr>
              <a:t>ГЭК</a:t>
            </a:r>
            <a:endParaRPr sz="24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40" dirty="0">
                <a:latin typeface="Verdana"/>
                <a:cs typeface="Verdana"/>
              </a:rPr>
              <a:t>Составляет</a:t>
            </a:r>
            <a:r>
              <a:rPr sz="2400" spc="-50" dirty="0">
                <a:latin typeface="Verdana"/>
                <a:cs typeface="Verdana"/>
              </a:rPr>
              <a:t>ся</a:t>
            </a:r>
            <a:r>
              <a:rPr sz="2400" spc="-215" dirty="0">
                <a:latin typeface="Verdana"/>
                <a:cs typeface="Verdana"/>
              </a:rPr>
              <a:t> </a:t>
            </a:r>
            <a:r>
              <a:rPr sz="2400" spc="-110" dirty="0">
                <a:latin typeface="Verdana"/>
                <a:cs typeface="Verdana"/>
              </a:rPr>
              <a:t>ак</a:t>
            </a:r>
            <a:r>
              <a:rPr sz="2400" spc="-85" dirty="0">
                <a:latin typeface="Verdana"/>
                <a:cs typeface="Verdana"/>
              </a:rPr>
              <a:t>т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305" dirty="0">
                <a:latin typeface="Verdana"/>
                <a:cs typeface="Verdana"/>
              </a:rPr>
              <a:t>в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195" dirty="0">
                <a:latin typeface="Verdana"/>
                <a:cs typeface="Verdana"/>
              </a:rPr>
              <a:t>2</a:t>
            </a:r>
            <a:r>
              <a:rPr sz="2400" spc="-18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э</a:t>
            </a:r>
            <a:r>
              <a:rPr sz="2400" spc="-10" dirty="0">
                <a:latin typeface="Verdana"/>
                <a:cs typeface="Verdana"/>
              </a:rPr>
              <a:t>к</a:t>
            </a:r>
            <a:r>
              <a:rPr sz="2400" spc="-25" dirty="0">
                <a:latin typeface="Verdana"/>
                <a:cs typeface="Verdana"/>
              </a:rPr>
              <a:t>земплярах</a:t>
            </a:r>
            <a:r>
              <a:rPr sz="2400" spc="-21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при</a:t>
            </a:r>
            <a:endParaRPr sz="2400">
              <a:latin typeface="Verdana"/>
              <a:cs typeface="Verdana"/>
            </a:endParaRPr>
          </a:p>
          <a:p>
            <a:pPr marL="355600" marR="1076960">
              <a:lnSpc>
                <a:spcPct val="100000"/>
              </a:lnSpc>
            </a:pPr>
            <a:r>
              <a:rPr sz="2400" spc="40" dirty="0">
                <a:latin typeface="Verdana"/>
                <a:cs typeface="Verdana"/>
              </a:rPr>
              <a:t>со</a:t>
            </a:r>
            <a:r>
              <a:rPr sz="2400" spc="25" dirty="0">
                <a:latin typeface="Verdana"/>
                <a:cs typeface="Verdana"/>
              </a:rPr>
              <a:t>г</a:t>
            </a:r>
            <a:r>
              <a:rPr sz="2400" spc="10" dirty="0">
                <a:latin typeface="Verdana"/>
                <a:cs typeface="Verdana"/>
              </a:rPr>
              <a:t>л</a:t>
            </a:r>
            <a:r>
              <a:rPr sz="2400" spc="15" dirty="0">
                <a:latin typeface="Verdana"/>
                <a:cs typeface="Verdana"/>
              </a:rPr>
              <a:t>а</a:t>
            </a:r>
            <a:r>
              <a:rPr sz="2400" spc="95" dirty="0">
                <a:latin typeface="Verdana"/>
                <a:cs typeface="Verdana"/>
              </a:rPr>
              <a:t>с</a:t>
            </a:r>
            <a:r>
              <a:rPr sz="2400" spc="105" dirty="0">
                <a:latin typeface="Verdana"/>
                <a:cs typeface="Verdana"/>
              </a:rPr>
              <a:t>и</a:t>
            </a:r>
            <a:r>
              <a:rPr sz="2400" spc="-60" dirty="0">
                <a:latin typeface="Verdana"/>
                <a:cs typeface="Verdana"/>
              </a:rPr>
              <a:t>и</a:t>
            </a:r>
            <a:r>
              <a:rPr sz="2400" spc="-200" dirty="0">
                <a:latin typeface="Verdana"/>
                <a:cs typeface="Verdana"/>
              </a:rPr>
              <a:t> </a:t>
            </a:r>
            <a:r>
              <a:rPr sz="2400" spc="-105" dirty="0">
                <a:latin typeface="Verdana"/>
                <a:cs typeface="Verdana"/>
              </a:rPr>
              <a:t>уч</a:t>
            </a:r>
            <a:r>
              <a:rPr sz="2400" spc="-100" dirty="0">
                <a:latin typeface="Verdana"/>
                <a:cs typeface="Verdana"/>
              </a:rPr>
              <a:t>а</a:t>
            </a:r>
            <a:r>
              <a:rPr sz="2400" spc="-30" dirty="0">
                <a:latin typeface="Verdana"/>
                <a:cs typeface="Verdana"/>
              </a:rPr>
              <a:t>стника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45" dirty="0">
                <a:latin typeface="Verdana"/>
                <a:cs typeface="Verdana"/>
              </a:rPr>
              <a:t>н</a:t>
            </a:r>
            <a:r>
              <a:rPr sz="2400" spc="50" dirty="0">
                <a:latin typeface="Verdana"/>
                <a:cs typeface="Verdana"/>
              </a:rPr>
              <a:t>а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120" dirty="0">
                <a:latin typeface="Verdana"/>
                <a:cs typeface="Verdana"/>
              </a:rPr>
              <a:t>до</a:t>
            </a:r>
            <a:r>
              <a:rPr sz="2400" spc="90" dirty="0">
                <a:latin typeface="Verdana"/>
                <a:cs typeface="Verdana"/>
              </a:rPr>
              <a:t>с</a:t>
            </a:r>
            <a:r>
              <a:rPr sz="2400" dirty="0">
                <a:latin typeface="Verdana"/>
                <a:cs typeface="Verdana"/>
              </a:rPr>
              <a:t>рочное  </a:t>
            </a:r>
            <a:r>
              <a:rPr sz="2400" spc="20" dirty="0">
                <a:latin typeface="Verdana"/>
                <a:cs typeface="Verdana"/>
              </a:rPr>
              <a:t>завершение</a:t>
            </a:r>
            <a:endParaRPr sz="2400">
              <a:latin typeface="Verdana"/>
              <a:cs typeface="Verdana"/>
            </a:endParaRPr>
          </a:p>
          <a:p>
            <a:pPr marL="355600" marR="123825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Verdana"/>
                <a:cs typeface="Verdana"/>
              </a:rPr>
              <a:t>организ</a:t>
            </a:r>
            <a:r>
              <a:rPr sz="2400" dirty="0">
                <a:latin typeface="Verdana"/>
                <a:cs typeface="Verdana"/>
              </a:rPr>
              <a:t>а</a:t>
            </a:r>
            <a:r>
              <a:rPr sz="2400" spc="-10" dirty="0">
                <a:latin typeface="Verdana"/>
                <a:cs typeface="Verdana"/>
              </a:rPr>
              <a:t>тор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260" dirty="0">
                <a:latin typeface="Verdana"/>
                <a:cs typeface="Verdana"/>
              </a:rPr>
              <a:t>с</a:t>
            </a:r>
            <a:r>
              <a:rPr sz="2400" spc="-35" dirty="0">
                <a:latin typeface="Verdana"/>
                <a:cs typeface="Verdana"/>
              </a:rPr>
              <a:t>т</a:t>
            </a:r>
            <a:r>
              <a:rPr sz="2400" spc="-40" dirty="0">
                <a:latin typeface="Verdana"/>
                <a:cs typeface="Verdana"/>
              </a:rPr>
              <a:t>а</a:t>
            </a:r>
            <a:r>
              <a:rPr sz="2400" spc="-215" dirty="0">
                <a:latin typeface="Verdana"/>
                <a:cs typeface="Verdana"/>
              </a:rPr>
              <a:t>вит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100" dirty="0">
                <a:latin typeface="Verdana"/>
                <a:cs typeface="Verdana"/>
              </a:rPr>
              <a:t>отм</a:t>
            </a:r>
            <a:r>
              <a:rPr sz="2400" spc="105" dirty="0">
                <a:latin typeface="Verdana"/>
                <a:cs typeface="Verdana"/>
              </a:rPr>
              <a:t>е</a:t>
            </a:r>
            <a:r>
              <a:rPr sz="2400" spc="-210" dirty="0">
                <a:latin typeface="Verdana"/>
                <a:cs typeface="Verdana"/>
              </a:rPr>
              <a:t>тку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305" dirty="0">
                <a:latin typeface="Verdana"/>
                <a:cs typeface="Verdana"/>
              </a:rPr>
              <a:t>в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155" dirty="0">
                <a:solidFill>
                  <a:srgbClr val="3BA7B6"/>
                </a:solidFill>
                <a:latin typeface="Verdana"/>
                <a:cs typeface="Verdana"/>
              </a:rPr>
              <a:t>Б</a:t>
            </a:r>
            <a:r>
              <a:rPr sz="2400" spc="-145" dirty="0">
                <a:solidFill>
                  <a:srgbClr val="3BA7B6"/>
                </a:solidFill>
                <a:latin typeface="Verdana"/>
                <a:cs typeface="Verdana"/>
              </a:rPr>
              <a:t>Р</a:t>
            </a:r>
            <a:r>
              <a:rPr sz="2400" spc="-45" dirty="0">
                <a:latin typeface="Verdana"/>
                <a:cs typeface="Verdana"/>
              </a:rPr>
              <a:t>/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55" dirty="0">
                <a:solidFill>
                  <a:srgbClr val="857EBA"/>
                </a:solidFill>
                <a:latin typeface="Verdana"/>
                <a:cs typeface="Verdana"/>
              </a:rPr>
              <a:t>бл</a:t>
            </a:r>
            <a:r>
              <a:rPr sz="2400" spc="60" dirty="0">
                <a:solidFill>
                  <a:srgbClr val="857EBA"/>
                </a:solidFill>
                <a:latin typeface="Verdana"/>
                <a:cs typeface="Verdana"/>
              </a:rPr>
              <a:t>а</a:t>
            </a:r>
            <a:r>
              <a:rPr sz="2400" spc="-55" dirty="0">
                <a:solidFill>
                  <a:srgbClr val="857EBA"/>
                </a:solidFill>
                <a:latin typeface="Verdana"/>
                <a:cs typeface="Verdana"/>
              </a:rPr>
              <a:t>нке  участника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829800" y="6896100"/>
            <a:ext cx="7696200" cy="1144905"/>
          </a:xfrm>
          <a:prstGeom prst="rect">
            <a:avLst/>
          </a:prstGeom>
          <a:ln w="12700">
            <a:solidFill>
              <a:srgbClr val="F65E09"/>
            </a:solidFill>
          </a:ln>
        </p:spPr>
        <p:txBody>
          <a:bodyPr vert="horz" wrap="square" lIns="0" tIns="109855" rIns="0" bIns="0" rtlCol="0">
            <a:spAutoFit/>
          </a:bodyPr>
          <a:lstStyle/>
          <a:p>
            <a:pPr marL="158115" marR="148590" algn="ctr">
              <a:lnSpc>
                <a:spcPct val="100000"/>
              </a:lnSpc>
              <a:spcBef>
                <a:spcPts val="865"/>
              </a:spcBef>
            </a:pPr>
            <a:r>
              <a:rPr sz="2000" spc="-100" dirty="0">
                <a:latin typeface="Verdana"/>
                <a:cs typeface="Verdana"/>
              </a:rPr>
              <a:t>Акт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95" dirty="0">
                <a:latin typeface="Verdana"/>
                <a:cs typeface="Verdana"/>
              </a:rPr>
              <a:t>о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60" dirty="0">
                <a:latin typeface="Verdana"/>
                <a:cs typeface="Verdana"/>
              </a:rPr>
              <a:t>досрочном</a:t>
            </a:r>
            <a:r>
              <a:rPr sz="2000" spc="-1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завершении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65" dirty="0">
                <a:latin typeface="Verdana"/>
                <a:cs typeface="Verdana"/>
              </a:rPr>
              <a:t>экзамена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10" dirty="0">
                <a:latin typeface="Verdana"/>
                <a:cs typeface="Verdana"/>
              </a:rPr>
              <a:t>по</a:t>
            </a:r>
            <a:r>
              <a:rPr sz="2000" spc="-140" dirty="0">
                <a:latin typeface="Verdana"/>
                <a:cs typeface="Verdana"/>
              </a:rPr>
              <a:t> </a:t>
            </a:r>
            <a:r>
              <a:rPr sz="2000" spc="-55" dirty="0">
                <a:latin typeface="Verdana"/>
                <a:cs typeface="Verdana"/>
              </a:rPr>
              <a:t>объективным </a:t>
            </a:r>
            <a:r>
              <a:rPr sz="2000" spc="-690" dirty="0">
                <a:latin typeface="Verdana"/>
                <a:cs typeface="Verdana"/>
              </a:rPr>
              <a:t> </a:t>
            </a:r>
            <a:r>
              <a:rPr sz="2000" spc="10" dirty="0">
                <a:latin typeface="Verdana"/>
                <a:cs typeface="Verdana"/>
              </a:rPr>
              <a:t>причина</a:t>
            </a:r>
            <a:r>
              <a:rPr sz="2000" spc="15" dirty="0">
                <a:latin typeface="Verdana"/>
                <a:cs typeface="Verdana"/>
              </a:rPr>
              <a:t>м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b="1" spc="-100" dirty="0">
                <a:latin typeface="Tahoma"/>
                <a:cs typeface="Tahoma"/>
              </a:rPr>
              <a:t>являе</a:t>
            </a:r>
            <a:r>
              <a:rPr sz="2000" b="1" spc="-95" dirty="0">
                <a:latin typeface="Tahoma"/>
                <a:cs typeface="Tahoma"/>
              </a:rPr>
              <a:t>т</a:t>
            </a:r>
            <a:r>
              <a:rPr sz="2000" b="1" spc="15" dirty="0">
                <a:latin typeface="Tahoma"/>
                <a:cs typeface="Tahoma"/>
              </a:rPr>
              <a:t>с</a:t>
            </a:r>
            <a:r>
              <a:rPr sz="2000" b="1" spc="25" dirty="0">
                <a:latin typeface="Tahoma"/>
                <a:cs typeface="Tahoma"/>
              </a:rPr>
              <a:t>я</a:t>
            </a:r>
            <a:r>
              <a:rPr sz="2000" b="1" spc="-50" dirty="0">
                <a:latin typeface="Tahoma"/>
                <a:cs typeface="Tahoma"/>
              </a:rPr>
              <a:t> </a:t>
            </a:r>
            <a:r>
              <a:rPr sz="2000" b="1" spc="10" dirty="0">
                <a:latin typeface="Tahoma"/>
                <a:cs typeface="Tahoma"/>
              </a:rPr>
              <a:t>основа</a:t>
            </a:r>
            <a:r>
              <a:rPr sz="2000" b="1" spc="5" dirty="0">
                <a:latin typeface="Tahoma"/>
                <a:cs typeface="Tahoma"/>
              </a:rPr>
              <a:t>н</a:t>
            </a:r>
            <a:r>
              <a:rPr sz="2000" b="1" spc="10" dirty="0">
                <a:latin typeface="Tahoma"/>
                <a:cs typeface="Tahoma"/>
              </a:rPr>
              <a:t>ие</a:t>
            </a:r>
            <a:r>
              <a:rPr sz="2000" b="1" spc="15" dirty="0">
                <a:latin typeface="Tahoma"/>
                <a:cs typeface="Tahoma"/>
              </a:rPr>
              <a:t>м</a:t>
            </a:r>
            <a:r>
              <a:rPr sz="2000" b="1" spc="-55" dirty="0">
                <a:latin typeface="Tahoma"/>
                <a:cs typeface="Tahoma"/>
              </a:rPr>
              <a:t> </a:t>
            </a:r>
            <a:r>
              <a:rPr sz="2000" spc="-160" dirty="0">
                <a:latin typeface="Verdana"/>
                <a:cs typeface="Verdana"/>
              </a:rPr>
              <a:t>для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-80" dirty="0">
                <a:latin typeface="Verdana"/>
                <a:cs typeface="Verdana"/>
              </a:rPr>
              <a:t>повт</a:t>
            </a:r>
            <a:r>
              <a:rPr sz="2000" spc="-90" dirty="0">
                <a:latin typeface="Verdana"/>
                <a:cs typeface="Verdana"/>
              </a:rPr>
              <a:t>о</a:t>
            </a:r>
            <a:r>
              <a:rPr sz="2000" spc="-5" dirty="0">
                <a:latin typeface="Verdana"/>
                <a:cs typeface="Verdana"/>
              </a:rPr>
              <a:t>рног</a:t>
            </a:r>
            <a:r>
              <a:rPr sz="2000" dirty="0">
                <a:latin typeface="Verdana"/>
                <a:cs typeface="Verdana"/>
              </a:rPr>
              <a:t>о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-30" dirty="0">
                <a:latin typeface="Verdana"/>
                <a:cs typeface="Verdana"/>
              </a:rPr>
              <a:t>доп</a:t>
            </a:r>
            <a:r>
              <a:rPr sz="2000" spc="-40" dirty="0">
                <a:latin typeface="Verdana"/>
                <a:cs typeface="Verdana"/>
              </a:rPr>
              <a:t>у</a:t>
            </a:r>
            <a:r>
              <a:rPr sz="2000" spc="60" dirty="0">
                <a:latin typeface="Verdana"/>
                <a:cs typeface="Verdana"/>
              </a:rPr>
              <a:t>ска  </a:t>
            </a:r>
            <a:r>
              <a:rPr sz="2000" spc="-75" dirty="0">
                <a:latin typeface="Verdana"/>
                <a:cs typeface="Verdana"/>
              </a:rPr>
              <a:t>таког</a:t>
            </a:r>
            <a:r>
              <a:rPr sz="2000" spc="95" dirty="0">
                <a:latin typeface="Verdana"/>
                <a:cs typeface="Verdana"/>
              </a:rPr>
              <a:t>о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-120" dirty="0">
                <a:latin typeface="Verdana"/>
                <a:cs typeface="Verdana"/>
              </a:rPr>
              <a:t>у</a:t>
            </a:r>
            <a:r>
              <a:rPr sz="2000" spc="-65" dirty="0">
                <a:latin typeface="Verdana"/>
                <a:cs typeface="Verdana"/>
              </a:rPr>
              <a:t>ч</a:t>
            </a:r>
            <a:r>
              <a:rPr sz="2000" spc="-75" dirty="0">
                <a:latin typeface="Verdana"/>
                <a:cs typeface="Verdana"/>
              </a:rPr>
              <a:t>а</a:t>
            </a:r>
            <a:r>
              <a:rPr sz="2000" spc="-25" dirty="0">
                <a:latin typeface="Verdana"/>
                <a:cs typeface="Verdana"/>
              </a:rPr>
              <a:t>стника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-180" dirty="0">
                <a:latin typeface="Verdana"/>
                <a:cs typeface="Verdana"/>
              </a:rPr>
              <a:t>к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15" dirty="0">
                <a:latin typeface="Verdana"/>
                <a:cs typeface="Verdana"/>
              </a:rPr>
              <a:t>сда</a:t>
            </a:r>
            <a:r>
              <a:rPr sz="2000" spc="5" dirty="0">
                <a:latin typeface="Verdana"/>
                <a:cs typeface="Verdana"/>
              </a:rPr>
              <a:t>ч</a:t>
            </a:r>
            <a:r>
              <a:rPr sz="2000" spc="110" dirty="0">
                <a:latin typeface="Verdana"/>
                <a:cs typeface="Verdana"/>
              </a:rPr>
              <a:t>е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70" dirty="0">
                <a:latin typeface="Verdana"/>
                <a:cs typeface="Verdana"/>
              </a:rPr>
              <a:t>эк</a:t>
            </a:r>
            <a:r>
              <a:rPr sz="2000" spc="-60" dirty="0">
                <a:latin typeface="Verdana"/>
                <a:cs typeface="Verdana"/>
              </a:rPr>
              <a:t>з</a:t>
            </a:r>
            <a:r>
              <a:rPr sz="2000" spc="215" dirty="0">
                <a:latin typeface="Verdana"/>
                <a:cs typeface="Verdana"/>
              </a:rPr>
              <a:t>ам</a:t>
            </a:r>
            <a:r>
              <a:rPr sz="2000" spc="204" dirty="0">
                <a:latin typeface="Verdana"/>
                <a:cs typeface="Verdana"/>
              </a:rPr>
              <a:t>е</a:t>
            </a:r>
            <a:r>
              <a:rPr sz="2000" spc="40" dirty="0">
                <a:latin typeface="Verdana"/>
                <a:cs typeface="Verdana"/>
              </a:rPr>
              <a:t>на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963161" y="8533638"/>
            <a:ext cx="9906000" cy="1144905"/>
          </a:xfrm>
          <a:prstGeom prst="rect">
            <a:avLst/>
          </a:prstGeom>
          <a:ln w="38100">
            <a:solidFill>
              <a:srgbClr val="8B8B8B"/>
            </a:solidFill>
          </a:ln>
        </p:spPr>
        <p:txBody>
          <a:bodyPr vert="horz" wrap="square" lIns="0" tIns="110489" rIns="0" bIns="0" rtlCol="0">
            <a:spAutoFit/>
          </a:bodyPr>
          <a:lstStyle/>
          <a:p>
            <a:pPr marL="2435860">
              <a:lnSpc>
                <a:spcPct val="100000"/>
              </a:lnSpc>
              <a:spcBef>
                <a:spcPts val="869"/>
              </a:spcBef>
            </a:pPr>
            <a:r>
              <a:rPr sz="2000" spc="105" dirty="0">
                <a:latin typeface="Verdana"/>
                <a:cs typeface="Verdana"/>
              </a:rPr>
              <a:t>А</a:t>
            </a:r>
            <a:r>
              <a:rPr sz="2000" spc="-220" dirty="0">
                <a:latin typeface="Verdana"/>
                <a:cs typeface="Verdana"/>
              </a:rPr>
              <a:t>кты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95" dirty="0">
                <a:latin typeface="Verdana"/>
                <a:cs typeface="Verdana"/>
              </a:rPr>
              <a:t>соста</a:t>
            </a:r>
            <a:r>
              <a:rPr sz="2000" spc="-145" dirty="0">
                <a:latin typeface="Verdana"/>
                <a:cs typeface="Verdana"/>
              </a:rPr>
              <a:t>вляются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-254" dirty="0">
                <a:latin typeface="Verdana"/>
                <a:cs typeface="Verdana"/>
              </a:rPr>
              <a:t>в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b="1" spc="-55" dirty="0">
                <a:latin typeface="Tahoma"/>
                <a:cs typeface="Tahoma"/>
              </a:rPr>
              <a:t>двух</a:t>
            </a:r>
            <a:r>
              <a:rPr sz="2000" b="1" spc="-30" dirty="0">
                <a:latin typeface="Tahoma"/>
                <a:cs typeface="Tahoma"/>
              </a:rPr>
              <a:t> </a:t>
            </a:r>
            <a:r>
              <a:rPr sz="2000" spc="-25" dirty="0">
                <a:latin typeface="Verdana"/>
                <a:cs typeface="Verdana"/>
              </a:rPr>
              <a:t>экз</a:t>
            </a:r>
            <a:r>
              <a:rPr sz="2000" spc="-15" dirty="0">
                <a:latin typeface="Verdana"/>
                <a:cs typeface="Verdana"/>
              </a:rPr>
              <a:t>е</a:t>
            </a:r>
            <a:r>
              <a:rPr sz="2000" spc="55" dirty="0">
                <a:latin typeface="Verdana"/>
                <a:cs typeface="Verdana"/>
              </a:rPr>
              <a:t>мпл</a:t>
            </a:r>
            <a:r>
              <a:rPr sz="2000" spc="-120" dirty="0">
                <a:latin typeface="Verdana"/>
                <a:cs typeface="Verdana"/>
              </a:rPr>
              <a:t>ярах:</a:t>
            </a:r>
            <a:endParaRPr sz="2000">
              <a:latin typeface="Verdana"/>
              <a:cs typeface="Verdana"/>
            </a:endParaRPr>
          </a:p>
          <a:p>
            <a:pPr marL="4235450" indent="-343535">
              <a:lnSpc>
                <a:spcPct val="100000"/>
              </a:lnSpc>
              <a:buFont typeface="Arial MT"/>
              <a:buChar char="•"/>
              <a:tabLst>
                <a:tab pos="4235450" algn="l"/>
                <a:tab pos="4236085" algn="l"/>
              </a:tabLst>
            </a:pPr>
            <a:r>
              <a:rPr sz="2000" spc="-160" dirty="0">
                <a:latin typeface="Verdana"/>
                <a:cs typeface="Verdana"/>
              </a:rPr>
              <a:t>для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120" dirty="0">
                <a:latin typeface="Verdana"/>
                <a:cs typeface="Verdana"/>
              </a:rPr>
              <a:t>у</a:t>
            </a:r>
            <a:r>
              <a:rPr sz="2000" spc="-65" dirty="0">
                <a:latin typeface="Verdana"/>
                <a:cs typeface="Verdana"/>
              </a:rPr>
              <a:t>ч</a:t>
            </a:r>
            <a:r>
              <a:rPr sz="2000" spc="-75" dirty="0">
                <a:latin typeface="Verdana"/>
                <a:cs typeface="Verdana"/>
              </a:rPr>
              <a:t>а</a:t>
            </a:r>
            <a:r>
              <a:rPr sz="2000" spc="-25" dirty="0">
                <a:latin typeface="Verdana"/>
                <a:cs typeface="Verdana"/>
              </a:rPr>
              <a:t>стника</a:t>
            </a:r>
            <a:endParaRPr sz="2000">
              <a:latin typeface="Verdana"/>
              <a:cs typeface="Verdana"/>
            </a:endParaRPr>
          </a:p>
          <a:p>
            <a:pPr marL="607695" indent="-343535">
              <a:lnSpc>
                <a:spcPct val="100000"/>
              </a:lnSpc>
              <a:buFont typeface="Arial MT"/>
              <a:buChar char="•"/>
              <a:tabLst>
                <a:tab pos="607695" algn="l"/>
                <a:tab pos="608330" algn="l"/>
              </a:tabLst>
            </a:pPr>
            <a:r>
              <a:rPr sz="2000" spc="-160" dirty="0">
                <a:latin typeface="Verdana"/>
                <a:cs typeface="Verdana"/>
              </a:rPr>
              <a:t>для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передачи</a:t>
            </a:r>
            <a:r>
              <a:rPr sz="2000" spc="-190" dirty="0">
                <a:latin typeface="Verdana"/>
                <a:cs typeface="Verdana"/>
              </a:rPr>
              <a:t> </a:t>
            </a:r>
            <a:r>
              <a:rPr sz="2000" spc="-235" dirty="0">
                <a:latin typeface="Verdana"/>
                <a:cs typeface="Verdana"/>
              </a:rPr>
              <a:t>(в</a:t>
            </a:r>
            <a:r>
              <a:rPr sz="2000" spc="-105" dirty="0">
                <a:latin typeface="Verdana"/>
                <a:cs typeface="Verdana"/>
              </a:rPr>
              <a:t> </a:t>
            </a:r>
            <a:r>
              <a:rPr sz="2000" spc="-120" dirty="0">
                <a:latin typeface="Verdana"/>
                <a:cs typeface="Verdana"/>
              </a:rPr>
              <a:t>тот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25" dirty="0">
                <a:latin typeface="Verdana"/>
                <a:cs typeface="Verdana"/>
              </a:rPr>
              <a:t>же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-75" dirty="0">
                <a:latin typeface="Verdana"/>
                <a:cs typeface="Verdana"/>
              </a:rPr>
              <a:t>день)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-254" dirty="0">
                <a:latin typeface="Verdana"/>
                <a:cs typeface="Verdana"/>
              </a:rPr>
              <a:t>в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65" dirty="0">
                <a:latin typeface="Verdana"/>
                <a:cs typeface="Verdana"/>
              </a:rPr>
              <a:t>ГЭК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225" dirty="0">
                <a:latin typeface="Verdana"/>
                <a:cs typeface="Verdana"/>
              </a:rPr>
              <a:t>с</a:t>
            </a:r>
            <a:r>
              <a:rPr sz="2000" spc="-140" dirty="0">
                <a:latin typeface="Verdana"/>
                <a:cs typeface="Verdana"/>
              </a:rPr>
              <a:t> </a:t>
            </a:r>
            <a:r>
              <a:rPr sz="2000" spc="30" dirty="0">
                <a:latin typeface="Verdana"/>
                <a:cs typeface="Verdana"/>
              </a:rPr>
              <a:t>последующей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15" dirty="0">
                <a:latin typeface="Verdana"/>
                <a:cs typeface="Verdana"/>
              </a:rPr>
              <a:t>передачей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-254" dirty="0">
                <a:latin typeface="Verdana"/>
                <a:cs typeface="Verdana"/>
              </a:rPr>
              <a:t>в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РЦОИ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761" y="2510789"/>
            <a:ext cx="0" cy="728345"/>
          </a:xfrm>
          <a:custGeom>
            <a:avLst/>
            <a:gdLst/>
            <a:ahLst/>
            <a:cxnLst/>
            <a:rect l="l" t="t" r="r" b="b"/>
            <a:pathLst>
              <a:path h="728344">
                <a:moveTo>
                  <a:pt x="0" y="0"/>
                </a:moveTo>
                <a:lnTo>
                  <a:pt x="0" y="727963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18438" y="2434589"/>
            <a:ext cx="5480050" cy="0"/>
          </a:xfrm>
          <a:custGeom>
            <a:avLst/>
            <a:gdLst/>
            <a:ahLst/>
            <a:cxnLst/>
            <a:rect l="l" t="t" r="r" b="b"/>
            <a:pathLst>
              <a:path w="5480050">
                <a:moveTo>
                  <a:pt x="0" y="0"/>
                </a:moveTo>
                <a:lnTo>
                  <a:pt x="5479922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43355" y="2491867"/>
            <a:ext cx="962596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80" dirty="0">
                <a:solidFill>
                  <a:srgbClr val="3BA7B6"/>
                </a:solidFill>
                <a:latin typeface="Tahoma"/>
                <a:cs typeface="Tahoma"/>
              </a:rPr>
              <a:t>ЕГЭ</a:t>
            </a:r>
            <a:r>
              <a:rPr sz="4400" b="1" spc="-80" dirty="0">
                <a:latin typeface="Tahoma"/>
                <a:cs typeface="Tahoma"/>
              </a:rPr>
              <a:t>/</a:t>
            </a:r>
            <a:r>
              <a:rPr sz="4400" b="1" spc="-80" dirty="0">
                <a:solidFill>
                  <a:srgbClr val="857EBA"/>
                </a:solidFill>
                <a:latin typeface="Tahoma"/>
                <a:cs typeface="Tahoma"/>
              </a:rPr>
              <a:t>ОГЭ</a:t>
            </a:r>
            <a:r>
              <a:rPr sz="4400" b="1" spc="-100" dirty="0">
                <a:solidFill>
                  <a:srgbClr val="857EBA"/>
                </a:solidFill>
                <a:latin typeface="Tahoma"/>
                <a:cs typeface="Tahoma"/>
              </a:rPr>
              <a:t> </a:t>
            </a:r>
            <a:r>
              <a:rPr sz="4400" b="1" spc="-55" dirty="0">
                <a:latin typeface="Tahoma"/>
                <a:cs typeface="Tahoma"/>
              </a:rPr>
              <a:t>по</a:t>
            </a:r>
            <a:r>
              <a:rPr sz="4400" b="1" spc="-80" dirty="0">
                <a:latin typeface="Tahoma"/>
                <a:cs typeface="Tahoma"/>
              </a:rPr>
              <a:t> </a:t>
            </a:r>
            <a:r>
              <a:rPr sz="4400" b="1" spc="-10" dirty="0">
                <a:latin typeface="Tahoma"/>
                <a:cs typeface="Tahoma"/>
              </a:rPr>
              <a:t>иностранным</a:t>
            </a:r>
            <a:r>
              <a:rPr sz="4400" b="1" spc="-110" dirty="0">
                <a:latin typeface="Tahoma"/>
                <a:cs typeface="Tahoma"/>
              </a:rPr>
              <a:t> </a:t>
            </a:r>
            <a:r>
              <a:rPr sz="4400" b="1" spc="-160" dirty="0">
                <a:latin typeface="Tahoma"/>
                <a:cs typeface="Tahoma"/>
              </a:rPr>
              <a:t>языкам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218438" y="340486"/>
            <a:ext cx="15773400" cy="8444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29840">
              <a:lnSpc>
                <a:spcPct val="100000"/>
              </a:lnSpc>
              <a:spcBef>
                <a:spcPts val="105"/>
              </a:spcBef>
            </a:pPr>
            <a:r>
              <a:rPr sz="5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</a:t>
            </a:r>
            <a:r>
              <a:rPr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sz="5400" b="1" spc="-3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7149063" y="9132519"/>
            <a:ext cx="48260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240" dirty="0">
                <a:solidFill>
                  <a:srgbClr val="003876"/>
                </a:solidFill>
                <a:latin typeface="Tahoma"/>
                <a:cs typeface="Tahoma"/>
              </a:rPr>
              <a:t>27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86009" y="1258061"/>
            <a:ext cx="3959860" cy="995680"/>
          </a:xfrm>
          <a:prstGeom prst="rect">
            <a:avLst/>
          </a:prstGeom>
          <a:ln w="25400">
            <a:solidFill>
              <a:srgbClr val="3BA7B6"/>
            </a:solidFill>
          </a:ln>
        </p:spPr>
        <p:txBody>
          <a:bodyPr vert="horz" wrap="square" lIns="0" tIns="150495" rIns="0" bIns="0" rtlCol="0">
            <a:spAutoFit/>
          </a:bodyPr>
          <a:lstStyle/>
          <a:p>
            <a:pPr marL="836294">
              <a:lnSpc>
                <a:spcPct val="100000"/>
              </a:lnSpc>
              <a:spcBef>
                <a:spcPts val="1185"/>
              </a:spcBef>
            </a:pPr>
            <a:r>
              <a:rPr sz="4400" spc="-250" dirty="0">
                <a:solidFill>
                  <a:srgbClr val="3BA7B6"/>
                </a:solidFill>
                <a:latin typeface="Verdana"/>
                <a:cs typeface="Verdana"/>
              </a:rPr>
              <a:t>Пу</a:t>
            </a:r>
            <a:r>
              <a:rPr sz="4400" spc="-225" dirty="0">
                <a:solidFill>
                  <a:srgbClr val="3BA7B6"/>
                </a:solidFill>
                <a:latin typeface="Verdana"/>
                <a:cs typeface="Verdana"/>
              </a:rPr>
              <a:t>н</a:t>
            </a:r>
            <a:r>
              <a:rPr sz="4400" spc="-450" dirty="0">
                <a:solidFill>
                  <a:srgbClr val="3BA7B6"/>
                </a:solidFill>
                <a:latin typeface="Verdana"/>
                <a:cs typeface="Verdana"/>
              </a:rPr>
              <a:t>кт</a:t>
            </a:r>
            <a:r>
              <a:rPr sz="4400" spc="-34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4400" spc="-365" dirty="0">
                <a:solidFill>
                  <a:srgbClr val="3BA7B6"/>
                </a:solidFill>
                <a:latin typeface="Verdana"/>
                <a:cs typeface="Verdana"/>
              </a:rPr>
              <a:t>74</a:t>
            </a:r>
            <a:endParaRPr sz="44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100810" y="1258061"/>
            <a:ext cx="3959860" cy="995680"/>
          </a:xfrm>
          <a:prstGeom prst="rect">
            <a:avLst/>
          </a:prstGeom>
          <a:ln w="25400">
            <a:solidFill>
              <a:srgbClr val="857EBA"/>
            </a:solidFill>
          </a:ln>
        </p:spPr>
        <p:txBody>
          <a:bodyPr vert="horz" wrap="square" lIns="0" tIns="150495" rIns="0" bIns="0" rtlCol="0">
            <a:spAutoFit/>
          </a:bodyPr>
          <a:lstStyle/>
          <a:p>
            <a:pPr marL="836294">
              <a:lnSpc>
                <a:spcPct val="100000"/>
              </a:lnSpc>
              <a:spcBef>
                <a:spcPts val="1185"/>
              </a:spcBef>
            </a:pPr>
            <a:r>
              <a:rPr sz="4400" spc="-250" dirty="0">
                <a:solidFill>
                  <a:srgbClr val="857EBA"/>
                </a:solidFill>
                <a:latin typeface="Verdana"/>
                <a:cs typeface="Verdana"/>
              </a:rPr>
              <a:t>Пу</a:t>
            </a:r>
            <a:r>
              <a:rPr sz="4400" spc="-225" dirty="0">
                <a:solidFill>
                  <a:srgbClr val="857EBA"/>
                </a:solidFill>
                <a:latin typeface="Verdana"/>
                <a:cs typeface="Verdana"/>
              </a:rPr>
              <a:t>н</a:t>
            </a:r>
            <a:r>
              <a:rPr sz="4400" spc="-450" dirty="0">
                <a:solidFill>
                  <a:srgbClr val="857EBA"/>
                </a:solidFill>
                <a:latin typeface="Verdana"/>
                <a:cs typeface="Verdana"/>
              </a:rPr>
              <a:t>кт</a:t>
            </a:r>
            <a:r>
              <a:rPr sz="4400" spc="-345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4400" spc="-365" dirty="0">
                <a:solidFill>
                  <a:srgbClr val="857EBA"/>
                </a:solidFill>
                <a:latin typeface="Verdana"/>
                <a:cs typeface="Verdana"/>
              </a:rPr>
              <a:t>65</a:t>
            </a:r>
            <a:endParaRPr sz="4400">
              <a:latin typeface="Verdana"/>
              <a:cs typeface="Verdan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447800" y="3552444"/>
            <a:ext cx="6248400" cy="1153795"/>
          </a:xfrm>
          <a:custGeom>
            <a:avLst/>
            <a:gdLst/>
            <a:ahLst/>
            <a:cxnLst/>
            <a:rect l="l" t="t" r="r" b="b"/>
            <a:pathLst>
              <a:path w="6248400" h="1153795">
                <a:moveTo>
                  <a:pt x="6248400" y="0"/>
                </a:moveTo>
                <a:lnTo>
                  <a:pt x="0" y="0"/>
                </a:lnTo>
                <a:lnTo>
                  <a:pt x="0" y="1153667"/>
                </a:lnTo>
                <a:lnTo>
                  <a:pt x="6248400" y="1153667"/>
                </a:lnTo>
                <a:lnTo>
                  <a:pt x="6248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571625" y="3684270"/>
            <a:ext cx="599821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12289" marR="5080" indent="-1800225">
              <a:lnSpc>
                <a:spcPct val="100000"/>
              </a:lnSpc>
              <a:spcBef>
                <a:spcPts val="95"/>
              </a:spcBef>
            </a:pPr>
            <a:r>
              <a:rPr sz="2800" b="1" spc="-30" dirty="0">
                <a:latin typeface="Tahoma"/>
                <a:cs typeface="Tahoma"/>
              </a:rPr>
              <a:t>Есть</a:t>
            </a:r>
            <a:r>
              <a:rPr sz="2800" b="1" spc="-55" dirty="0">
                <a:latin typeface="Tahoma"/>
                <a:cs typeface="Tahoma"/>
              </a:rPr>
              <a:t> </a:t>
            </a:r>
            <a:r>
              <a:rPr sz="2800" b="1" spc="-60" dirty="0">
                <a:latin typeface="Tahoma"/>
                <a:cs typeface="Tahoma"/>
              </a:rPr>
              <a:t>задания</a:t>
            </a:r>
            <a:r>
              <a:rPr sz="2800" b="1" spc="-45" dirty="0">
                <a:latin typeface="Tahoma"/>
                <a:cs typeface="Tahoma"/>
              </a:rPr>
              <a:t> </a:t>
            </a:r>
            <a:r>
              <a:rPr sz="2800" b="1" spc="310" dirty="0">
                <a:latin typeface="Tahoma"/>
                <a:cs typeface="Tahoma"/>
              </a:rPr>
              <a:t>с</a:t>
            </a:r>
            <a:r>
              <a:rPr sz="2800" b="1" spc="-50" dirty="0">
                <a:latin typeface="Tahoma"/>
                <a:cs typeface="Tahoma"/>
              </a:rPr>
              <a:t> </a:t>
            </a:r>
            <a:r>
              <a:rPr sz="2800" b="1" spc="-30" dirty="0">
                <a:latin typeface="Tahoma"/>
                <a:cs typeface="Tahoma"/>
              </a:rPr>
              <a:t>прослушиванием </a:t>
            </a:r>
            <a:r>
              <a:rPr sz="2800" b="1" spc="-805" dirty="0">
                <a:latin typeface="Tahoma"/>
                <a:cs typeface="Tahoma"/>
              </a:rPr>
              <a:t> </a:t>
            </a:r>
            <a:r>
              <a:rPr sz="2800" b="1" spc="-10" dirty="0">
                <a:latin typeface="Tahoma"/>
                <a:cs typeface="Tahoma"/>
              </a:rPr>
              <a:t>аудиозаписи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363980" y="5024628"/>
            <a:ext cx="7021195" cy="3657600"/>
          </a:xfrm>
          <a:custGeom>
            <a:avLst/>
            <a:gdLst/>
            <a:ahLst/>
            <a:cxnLst/>
            <a:rect l="l" t="t" r="r" b="b"/>
            <a:pathLst>
              <a:path w="7021195" h="3657600">
                <a:moveTo>
                  <a:pt x="7021068" y="0"/>
                </a:moveTo>
                <a:lnTo>
                  <a:pt x="0" y="0"/>
                </a:lnTo>
                <a:lnTo>
                  <a:pt x="0" y="3657600"/>
                </a:lnTo>
                <a:lnTo>
                  <a:pt x="7021068" y="3657600"/>
                </a:lnTo>
                <a:lnTo>
                  <a:pt x="70210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443355" y="5052186"/>
            <a:ext cx="6589395" cy="3317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315595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10" dirty="0">
                <a:latin typeface="Tahoma"/>
                <a:cs typeface="Tahoma"/>
              </a:rPr>
              <a:t>Аудитории</a:t>
            </a:r>
            <a:r>
              <a:rPr sz="2400" b="1" spc="-50" dirty="0">
                <a:latin typeface="Tahoma"/>
                <a:cs typeface="Tahoma"/>
              </a:rPr>
              <a:t> </a:t>
            </a:r>
            <a:r>
              <a:rPr sz="2400" b="1" spc="15" dirty="0">
                <a:latin typeface="Tahoma"/>
                <a:cs typeface="Tahoma"/>
              </a:rPr>
              <a:t>оборудуются</a:t>
            </a:r>
            <a:r>
              <a:rPr sz="2400" b="1" spc="-50" dirty="0">
                <a:latin typeface="Tahoma"/>
                <a:cs typeface="Tahoma"/>
              </a:rPr>
              <a:t> </a:t>
            </a:r>
            <a:r>
              <a:rPr sz="2400" spc="75" dirty="0">
                <a:latin typeface="Verdana"/>
                <a:cs typeface="Verdana"/>
              </a:rPr>
              <a:t>средствами </a:t>
            </a:r>
            <a:r>
              <a:rPr sz="2400" spc="-830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воспроизведе</a:t>
            </a:r>
            <a:r>
              <a:rPr sz="2400" spc="-10" dirty="0">
                <a:latin typeface="Verdana"/>
                <a:cs typeface="Verdana"/>
              </a:rPr>
              <a:t>н</a:t>
            </a:r>
            <a:r>
              <a:rPr sz="2400" spc="-229" dirty="0">
                <a:latin typeface="Verdana"/>
                <a:cs typeface="Verdana"/>
              </a:rPr>
              <a:t>и</a:t>
            </a:r>
            <a:r>
              <a:rPr sz="2400" spc="-210" dirty="0">
                <a:latin typeface="Verdana"/>
                <a:cs typeface="Verdana"/>
              </a:rPr>
              <a:t>я</a:t>
            </a:r>
            <a:r>
              <a:rPr sz="2400" spc="-20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аудиоз</a:t>
            </a:r>
            <a:r>
              <a:rPr sz="2400" spc="10" dirty="0">
                <a:latin typeface="Verdana"/>
                <a:cs typeface="Verdana"/>
              </a:rPr>
              <a:t>аписи</a:t>
            </a:r>
            <a:endParaRPr sz="24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475" dirty="0">
                <a:latin typeface="Verdana"/>
                <a:cs typeface="Verdana"/>
              </a:rPr>
              <a:t>Т</a:t>
            </a:r>
            <a:r>
              <a:rPr sz="2400" spc="275" dirty="0">
                <a:latin typeface="Verdana"/>
                <a:cs typeface="Verdana"/>
              </a:rPr>
              <a:t>С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95" dirty="0">
                <a:latin typeface="Verdana"/>
                <a:cs typeface="Verdana"/>
              </a:rPr>
              <a:t>или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125" dirty="0">
                <a:latin typeface="Verdana"/>
                <a:cs typeface="Verdana"/>
              </a:rPr>
              <a:t>о</a:t>
            </a:r>
            <a:r>
              <a:rPr sz="2400" spc="120" dirty="0">
                <a:latin typeface="Verdana"/>
                <a:cs typeface="Verdana"/>
              </a:rPr>
              <a:t>р</a:t>
            </a:r>
            <a:r>
              <a:rPr sz="2400" spc="-80" dirty="0">
                <a:latin typeface="Verdana"/>
                <a:cs typeface="Verdana"/>
              </a:rPr>
              <a:t>ганиза</a:t>
            </a:r>
            <a:r>
              <a:rPr sz="2400" spc="-65" dirty="0">
                <a:latin typeface="Verdana"/>
                <a:cs typeface="Verdana"/>
              </a:rPr>
              <a:t>т</a:t>
            </a:r>
            <a:r>
              <a:rPr sz="2400" spc="125" dirty="0">
                <a:latin typeface="Verdana"/>
                <a:cs typeface="Verdana"/>
              </a:rPr>
              <a:t>о</a:t>
            </a:r>
            <a:r>
              <a:rPr sz="2400" spc="120" dirty="0">
                <a:latin typeface="Verdana"/>
                <a:cs typeface="Verdana"/>
              </a:rPr>
              <a:t>р</a:t>
            </a:r>
            <a:r>
              <a:rPr sz="2400" spc="-295" dirty="0">
                <a:latin typeface="Verdana"/>
                <a:cs typeface="Verdana"/>
              </a:rPr>
              <a:t>ы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настраиваю</a:t>
            </a:r>
            <a:r>
              <a:rPr sz="2400" dirty="0">
                <a:latin typeface="Verdana"/>
                <a:cs typeface="Verdana"/>
              </a:rPr>
              <a:t>т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185" dirty="0">
                <a:latin typeface="Verdana"/>
                <a:cs typeface="Verdana"/>
              </a:rPr>
              <a:t>их,</a:t>
            </a:r>
            <a:endParaRPr sz="240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</a:pPr>
            <a:r>
              <a:rPr sz="2400" spc="-345" dirty="0">
                <a:latin typeface="Verdana"/>
                <a:cs typeface="Verdana"/>
              </a:rPr>
              <a:t>ч</a:t>
            </a:r>
            <a:r>
              <a:rPr sz="2400" spc="-280" dirty="0">
                <a:latin typeface="Verdana"/>
                <a:cs typeface="Verdana"/>
              </a:rPr>
              <a:t>т</a:t>
            </a:r>
            <a:r>
              <a:rPr sz="2400" spc="-20" dirty="0">
                <a:latin typeface="Verdana"/>
                <a:cs typeface="Verdana"/>
              </a:rPr>
              <a:t>обы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55" dirty="0">
                <a:latin typeface="Verdana"/>
                <a:cs typeface="Verdana"/>
              </a:rPr>
              <a:t>было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254" dirty="0">
                <a:latin typeface="Verdana"/>
                <a:cs typeface="Verdana"/>
              </a:rPr>
              <a:t>с</a:t>
            </a:r>
            <a:r>
              <a:rPr sz="2400" spc="-65" dirty="0">
                <a:latin typeface="Verdana"/>
                <a:cs typeface="Verdana"/>
              </a:rPr>
              <a:t>лышн</a:t>
            </a:r>
            <a:r>
              <a:rPr sz="2400" spc="-50" dirty="0">
                <a:latin typeface="Verdana"/>
                <a:cs typeface="Verdana"/>
              </a:rPr>
              <a:t>о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130" dirty="0">
                <a:latin typeface="Verdana"/>
                <a:cs typeface="Verdana"/>
              </a:rPr>
              <a:t>всем</a:t>
            </a:r>
            <a:endParaRPr sz="24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latin typeface="Verdana"/>
                <a:cs typeface="Verdana"/>
              </a:rPr>
              <a:t>Аудиозап</a:t>
            </a:r>
            <a:r>
              <a:rPr sz="2400" spc="110" dirty="0">
                <a:latin typeface="Verdana"/>
                <a:cs typeface="Verdana"/>
              </a:rPr>
              <a:t>и</a:t>
            </a:r>
            <a:r>
              <a:rPr sz="2400" spc="85" dirty="0">
                <a:latin typeface="Verdana"/>
                <a:cs typeface="Verdana"/>
              </a:rPr>
              <a:t>с</a:t>
            </a:r>
            <a:r>
              <a:rPr sz="2400" spc="-240" dirty="0">
                <a:latin typeface="Verdana"/>
                <a:cs typeface="Verdana"/>
              </a:rPr>
              <a:t>ь</a:t>
            </a:r>
            <a:r>
              <a:rPr sz="2400" spc="-200" dirty="0">
                <a:latin typeface="Verdana"/>
                <a:cs typeface="Verdana"/>
              </a:rPr>
              <a:t> </a:t>
            </a:r>
            <a:r>
              <a:rPr sz="2400" spc="25" dirty="0">
                <a:latin typeface="Verdana"/>
                <a:cs typeface="Verdana"/>
              </a:rPr>
              <a:t>прослуш</a:t>
            </a:r>
            <a:r>
              <a:rPr sz="2400" spc="20" dirty="0">
                <a:latin typeface="Verdana"/>
                <a:cs typeface="Verdana"/>
              </a:rPr>
              <a:t>и</a:t>
            </a:r>
            <a:r>
              <a:rPr sz="2400" spc="-55" dirty="0">
                <a:latin typeface="Verdana"/>
                <a:cs typeface="Verdana"/>
              </a:rPr>
              <a:t>в</a:t>
            </a:r>
            <a:r>
              <a:rPr sz="2400" spc="-50" dirty="0">
                <a:latin typeface="Verdana"/>
                <a:cs typeface="Verdana"/>
              </a:rPr>
              <a:t>а</a:t>
            </a:r>
            <a:r>
              <a:rPr sz="2400" spc="-65" dirty="0">
                <a:latin typeface="Verdana"/>
                <a:cs typeface="Verdana"/>
              </a:rPr>
              <a:t>ется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b="1" spc="-45" dirty="0">
                <a:latin typeface="Tahoma"/>
                <a:cs typeface="Tahoma"/>
              </a:rPr>
              <a:t>дваж</a:t>
            </a:r>
            <a:r>
              <a:rPr sz="2400" b="1" spc="-50" dirty="0">
                <a:latin typeface="Tahoma"/>
                <a:cs typeface="Tahoma"/>
              </a:rPr>
              <a:t>д</a:t>
            </a:r>
            <a:r>
              <a:rPr sz="2400" b="1" spc="-190" dirty="0">
                <a:latin typeface="Tahoma"/>
                <a:cs typeface="Tahoma"/>
              </a:rPr>
              <a:t>ы</a:t>
            </a:r>
            <a:endParaRPr sz="24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90" dirty="0">
                <a:latin typeface="Verdana"/>
                <a:cs typeface="Verdana"/>
              </a:rPr>
              <a:t>В</a:t>
            </a:r>
            <a:r>
              <a:rPr sz="2400" spc="-75" dirty="0">
                <a:latin typeface="Verdana"/>
                <a:cs typeface="Verdana"/>
              </a:rPr>
              <a:t>о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5" dirty="0">
                <a:latin typeface="Verdana"/>
                <a:cs typeface="Verdana"/>
              </a:rPr>
              <a:t>время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105" dirty="0">
                <a:latin typeface="Verdana"/>
                <a:cs typeface="Verdana"/>
              </a:rPr>
              <a:t>про</a:t>
            </a:r>
            <a:r>
              <a:rPr sz="2400" spc="85" dirty="0">
                <a:latin typeface="Verdana"/>
                <a:cs typeface="Verdana"/>
              </a:rPr>
              <a:t>с</a:t>
            </a:r>
            <a:r>
              <a:rPr sz="2400" spc="-60" dirty="0">
                <a:latin typeface="Verdana"/>
                <a:cs typeface="Verdana"/>
              </a:rPr>
              <a:t>лушива</a:t>
            </a:r>
            <a:r>
              <a:rPr sz="2400" spc="-50" dirty="0">
                <a:latin typeface="Verdana"/>
                <a:cs typeface="Verdana"/>
              </a:rPr>
              <a:t>н</a:t>
            </a:r>
            <a:r>
              <a:rPr sz="2400" spc="-229" dirty="0">
                <a:latin typeface="Verdana"/>
                <a:cs typeface="Verdana"/>
              </a:rPr>
              <a:t>и</a:t>
            </a:r>
            <a:r>
              <a:rPr sz="2400" spc="-210" dirty="0">
                <a:latin typeface="Verdana"/>
                <a:cs typeface="Verdana"/>
              </a:rPr>
              <a:t>я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95" dirty="0">
                <a:latin typeface="Verdana"/>
                <a:cs typeface="Verdana"/>
              </a:rPr>
              <a:t>можн</a:t>
            </a:r>
            <a:r>
              <a:rPr sz="2400" spc="110" dirty="0">
                <a:latin typeface="Verdana"/>
                <a:cs typeface="Verdana"/>
              </a:rPr>
              <a:t>о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30" dirty="0">
                <a:latin typeface="Verdana"/>
                <a:cs typeface="Verdana"/>
              </a:rPr>
              <a:t>дела</a:t>
            </a:r>
            <a:r>
              <a:rPr sz="2400" spc="-260" dirty="0">
                <a:latin typeface="Verdana"/>
                <a:cs typeface="Verdana"/>
              </a:rPr>
              <a:t>ть</a:t>
            </a:r>
            <a:endParaRPr sz="240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</a:pPr>
            <a:r>
              <a:rPr sz="2400" b="1" spc="-25" dirty="0">
                <a:latin typeface="Tahoma"/>
                <a:cs typeface="Tahoma"/>
              </a:rPr>
              <a:t>пометк</a:t>
            </a:r>
            <a:r>
              <a:rPr sz="2400" b="1" spc="-20" dirty="0">
                <a:latin typeface="Tahoma"/>
                <a:cs typeface="Tahoma"/>
              </a:rPr>
              <a:t>и</a:t>
            </a:r>
            <a:r>
              <a:rPr sz="2400" b="1" spc="-45" dirty="0">
                <a:latin typeface="Tahoma"/>
                <a:cs typeface="Tahoma"/>
              </a:rPr>
              <a:t> </a:t>
            </a:r>
            <a:r>
              <a:rPr sz="2400" spc="45" dirty="0">
                <a:latin typeface="Verdana"/>
                <a:cs typeface="Verdana"/>
              </a:rPr>
              <a:t>н</a:t>
            </a:r>
            <a:r>
              <a:rPr sz="2400" spc="50" dirty="0">
                <a:latin typeface="Verdana"/>
                <a:cs typeface="Verdana"/>
              </a:rPr>
              <a:t>а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65" dirty="0">
                <a:latin typeface="Verdana"/>
                <a:cs typeface="Verdana"/>
              </a:rPr>
              <a:t>черно</a:t>
            </a:r>
            <a:r>
              <a:rPr sz="2400" spc="-55" dirty="0">
                <a:latin typeface="Verdana"/>
                <a:cs typeface="Verdana"/>
              </a:rPr>
              <a:t>в</a:t>
            </a:r>
            <a:r>
              <a:rPr sz="2400" spc="-150" dirty="0">
                <a:latin typeface="Verdana"/>
                <a:cs typeface="Verdana"/>
              </a:rPr>
              <a:t>и</a:t>
            </a:r>
            <a:r>
              <a:rPr sz="2400" spc="-145" dirty="0">
                <a:latin typeface="Verdana"/>
                <a:cs typeface="Verdana"/>
              </a:rPr>
              <a:t>к</a:t>
            </a:r>
            <a:r>
              <a:rPr sz="2400" spc="-45" dirty="0">
                <a:latin typeface="Verdana"/>
                <a:cs typeface="Verdana"/>
              </a:rPr>
              <a:t>а</a:t>
            </a:r>
            <a:r>
              <a:rPr sz="2400" spc="-35" dirty="0">
                <a:latin typeface="Verdana"/>
                <a:cs typeface="Verdana"/>
              </a:rPr>
              <a:t>х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60" dirty="0">
                <a:latin typeface="Verdana"/>
                <a:cs typeface="Verdana"/>
              </a:rPr>
              <a:t>и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30" dirty="0">
                <a:latin typeface="Verdana"/>
                <a:cs typeface="Verdana"/>
              </a:rPr>
              <a:t>КИМ</a:t>
            </a:r>
            <a:endParaRPr sz="2400">
              <a:latin typeface="Verdana"/>
              <a:cs typeface="Verdana"/>
            </a:endParaRPr>
          </a:p>
          <a:p>
            <a:pPr marL="355600" marR="4699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30" dirty="0">
                <a:latin typeface="Verdana"/>
                <a:cs typeface="Verdana"/>
              </a:rPr>
              <a:t>Посл</a:t>
            </a:r>
            <a:r>
              <a:rPr sz="2400" spc="35" dirty="0">
                <a:latin typeface="Verdana"/>
                <a:cs typeface="Verdana"/>
              </a:rPr>
              <a:t>е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105" dirty="0">
                <a:latin typeface="Verdana"/>
                <a:cs typeface="Verdana"/>
              </a:rPr>
              <a:t>по</a:t>
            </a:r>
            <a:r>
              <a:rPr sz="2400" spc="-95" dirty="0">
                <a:latin typeface="Verdana"/>
                <a:cs typeface="Verdana"/>
              </a:rPr>
              <a:t>в</a:t>
            </a:r>
            <a:r>
              <a:rPr sz="2400" spc="-25" dirty="0">
                <a:latin typeface="Verdana"/>
                <a:cs typeface="Verdana"/>
              </a:rPr>
              <a:t>торного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25" dirty="0">
                <a:latin typeface="Verdana"/>
                <a:cs typeface="Verdana"/>
              </a:rPr>
              <a:t>прослуш</a:t>
            </a:r>
            <a:r>
              <a:rPr sz="2400" spc="20" dirty="0">
                <a:latin typeface="Verdana"/>
                <a:cs typeface="Verdana"/>
              </a:rPr>
              <a:t>и</a:t>
            </a:r>
            <a:r>
              <a:rPr sz="2400" spc="-55" dirty="0">
                <a:latin typeface="Verdana"/>
                <a:cs typeface="Verdana"/>
              </a:rPr>
              <a:t>в</a:t>
            </a:r>
            <a:r>
              <a:rPr sz="2400" spc="-50" dirty="0">
                <a:latin typeface="Verdana"/>
                <a:cs typeface="Verdana"/>
              </a:rPr>
              <a:t>а</a:t>
            </a:r>
            <a:r>
              <a:rPr sz="2400" spc="-150" dirty="0">
                <a:latin typeface="Verdana"/>
                <a:cs typeface="Verdana"/>
              </a:rPr>
              <a:t>ния  </a:t>
            </a:r>
            <a:r>
              <a:rPr sz="2400" spc="-85" dirty="0">
                <a:latin typeface="Verdana"/>
                <a:cs typeface="Verdana"/>
              </a:rPr>
              <a:t>участники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20" dirty="0">
                <a:latin typeface="Verdana"/>
                <a:cs typeface="Verdana"/>
              </a:rPr>
              <a:t>п</a:t>
            </a:r>
            <a:r>
              <a:rPr sz="2400" spc="15" dirty="0">
                <a:latin typeface="Verdana"/>
                <a:cs typeface="Verdana"/>
              </a:rPr>
              <a:t>р</a:t>
            </a:r>
            <a:r>
              <a:rPr sz="2400" spc="110" dirty="0">
                <a:latin typeface="Verdana"/>
                <a:cs typeface="Verdana"/>
              </a:rPr>
              <a:t>и</a:t>
            </a:r>
            <a:r>
              <a:rPr sz="2400" spc="80" dirty="0">
                <a:latin typeface="Verdana"/>
                <a:cs typeface="Verdana"/>
              </a:rPr>
              <a:t>с</a:t>
            </a:r>
            <a:r>
              <a:rPr sz="2400" spc="-100" dirty="0">
                <a:latin typeface="Verdana"/>
                <a:cs typeface="Verdana"/>
              </a:rPr>
              <a:t>тупают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215" dirty="0">
                <a:latin typeface="Verdana"/>
                <a:cs typeface="Verdana"/>
              </a:rPr>
              <a:t>к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100" dirty="0">
                <a:latin typeface="Verdana"/>
                <a:cs typeface="Verdana"/>
              </a:rPr>
              <a:t>выполне</a:t>
            </a:r>
            <a:r>
              <a:rPr sz="2400" spc="-95" dirty="0">
                <a:latin typeface="Verdana"/>
                <a:cs typeface="Verdana"/>
              </a:rPr>
              <a:t>н</a:t>
            </a:r>
            <a:r>
              <a:rPr sz="2400" spc="-35" dirty="0">
                <a:latin typeface="Verdana"/>
                <a:cs typeface="Verdana"/>
              </a:rPr>
              <a:t>ию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120" dirty="0">
                <a:latin typeface="Verdana"/>
                <a:cs typeface="Verdana"/>
              </a:rPr>
              <a:t>ЭР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0744200" y="3552444"/>
            <a:ext cx="6477000" cy="1153795"/>
          </a:xfrm>
          <a:custGeom>
            <a:avLst/>
            <a:gdLst/>
            <a:ahLst/>
            <a:cxnLst/>
            <a:rect l="l" t="t" r="r" b="b"/>
            <a:pathLst>
              <a:path w="6477000" h="1153795">
                <a:moveTo>
                  <a:pt x="6477000" y="0"/>
                </a:moveTo>
                <a:lnTo>
                  <a:pt x="0" y="0"/>
                </a:lnTo>
                <a:lnTo>
                  <a:pt x="0" y="1153667"/>
                </a:lnTo>
                <a:lnTo>
                  <a:pt x="6477000" y="1153667"/>
                </a:lnTo>
                <a:lnTo>
                  <a:pt x="6477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0914380" y="3684270"/>
            <a:ext cx="613473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43380" marR="5080" indent="-1631314">
              <a:lnSpc>
                <a:spcPct val="100000"/>
              </a:lnSpc>
              <a:spcBef>
                <a:spcPts val="95"/>
              </a:spcBef>
            </a:pPr>
            <a:r>
              <a:rPr sz="2800" b="1" spc="-30" dirty="0">
                <a:latin typeface="Tahoma"/>
                <a:cs typeface="Tahoma"/>
              </a:rPr>
              <a:t>Есть</a:t>
            </a:r>
            <a:r>
              <a:rPr sz="2800" b="1" spc="-50" dirty="0">
                <a:latin typeface="Tahoma"/>
                <a:cs typeface="Tahoma"/>
              </a:rPr>
              <a:t> </a:t>
            </a:r>
            <a:r>
              <a:rPr sz="2800" b="1" spc="-60" dirty="0">
                <a:latin typeface="Tahoma"/>
                <a:cs typeface="Tahoma"/>
              </a:rPr>
              <a:t>задания</a:t>
            </a:r>
            <a:r>
              <a:rPr sz="2800" b="1" spc="-45" dirty="0">
                <a:latin typeface="Tahoma"/>
                <a:cs typeface="Tahoma"/>
              </a:rPr>
              <a:t> </a:t>
            </a:r>
            <a:r>
              <a:rPr sz="2800" b="1" spc="310" dirty="0">
                <a:latin typeface="Tahoma"/>
                <a:cs typeface="Tahoma"/>
              </a:rPr>
              <a:t>с</a:t>
            </a:r>
            <a:r>
              <a:rPr sz="2800" b="1" spc="-50" dirty="0">
                <a:latin typeface="Tahoma"/>
                <a:cs typeface="Tahoma"/>
              </a:rPr>
              <a:t> </a:t>
            </a:r>
            <a:r>
              <a:rPr sz="2800" b="1" spc="5" dirty="0">
                <a:latin typeface="Tahoma"/>
                <a:cs typeface="Tahoma"/>
              </a:rPr>
              <a:t>предоставлением </a:t>
            </a:r>
            <a:r>
              <a:rPr sz="2800" b="1" spc="-805" dirty="0">
                <a:latin typeface="Tahoma"/>
                <a:cs typeface="Tahoma"/>
              </a:rPr>
              <a:t> </a:t>
            </a:r>
            <a:r>
              <a:rPr sz="2800" b="1" spc="-25" dirty="0">
                <a:latin typeface="Tahoma"/>
                <a:cs typeface="Tahoma"/>
              </a:rPr>
              <a:t>устных</a:t>
            </a:r>
            <a:r>
              <a:rPr sz="2800" b="1" spc="-45" dirty="0">
                <a:latin typeface="Tahoma"/>
                <a:cs typeface="Tahoma"/>
              </a:rPr>
              <a:t> </a:t>
            </a:r>
            <a:r>
              <a:rPr sz="2800" b="1" spc="-20" dirty="0">
                <a:latin typeface="Tahoma"/>
                <a:cs typeface="Tahoma"/>
              </a:rPr>
              <a:t>ответов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0472928" y="5076444"/>
            <a:ext cx="7282180" cy="3657600"/>
          </a:xfrm>
          <a:custGeom>
            <a:avLst/>
            <a:gdLst/>
            <a:ahLst/>
            <a:cxnLst/>
            <a:rect l="l" t="t" r="r" b="b"/>
            <a:pathLst>
              <a:path w="7282180" h="3657600">
                <a:moveTo>
                  <a:pt x="7281672" y="0"/>
                </a:moveTo>
                <a:lnTo>
                  <a:pt x="0" y="0"/>
                </a:lnTo>
                <a:lnTo>
                  <a:pt x="0" y="3657600"/>
                </a:lnTo>
                <a:lnTo>
                  <a:pt x="7281672" y="3657600"/>
                </a:lnTo>
                <a:lnTo>
                  <a:pt x="72816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0552303" y="5104638"/>
            <a:ext cx="6905625" cy="295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270" dirty="0">
                <a:solidFill>
                  <a:srgbClr val="3BA7B6"/>
                </a:solidFill>
                <a:latin typeface="Verdana"/>
                <a:cs typeface="Verdana"/>
              </a:rPr>
              <a:t>В</a:t>
            </a:r>
            <a:r>
              <a:rPr sz="2400" spc="-18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-260" dirty="0">
                <a:solidFill>
                  <a:srgbClr val="3BA7B6"/>
                </a:solidFill>
                <a:latin typeface="Verdana"/>
                <a:cs typeface="Verdana"/>
              </a:rPr>
              <a:t>Е</a:t>
            </a:r>
            <a:r>
              <a:rPr sz="2400" spc="-240" dirty="0">
                <a:solidFill>
                  <a:srgbClr val="3BA7B6"/>
                </a:solidFill>
                <a:latin typeface="Verdana"/>
                <a:cs typeface="Verdana"/>
              </a:rPr>
              <a:t>Г</a:t>
            </a:r>
            <a:r>
              <a:rPr sz="2400" spc="265" dirty="0">
                <a:solidFill>
                  <a:srgbClr val="3BA7B6"/>
                </a:solidFill>
                <a:latin typeface="Verdana"/>
                <a:cs typeface="Verdana"/>
              </a:rPr>
              <a:t>Э</a:t>
            </a:r>
            <a:r>
              <a:rPr sz="2400" spc="-18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3BA7B6"/>
                </a:solidFill>
                <a:latin typeface="Verdana"/>
                <a:cs typeface="Verdana"/>
              </a:rPr>
              <a:t>т</a:t>
            </a:r>
            <a:r>
              <a:rPr sz="2400" spc="-40" dirty="0">
                <a:solidFill>
                  <a:srgbClr val="3BA7B6"/>
                </a:solidFill>
                <a:latin typeface="Verdana"/>
                <a:cs typeface="Verdana"/>
              </a:rPr>
              <a:t>а</a:t>
            </a:r>
            <a:r>
              <a:rPr sz="2400" spc="-135" dirty="0">
                <a:solidFill>
                  <a:srgbClr val="3BA7B6"/>
                </a:solidFill>
                <a:latin typeface="Verdana"/>
                <a:cs typeface="Verdana"/>
              </a:rPr>
              <a:t>к</a:t>
            </a:r>
            <a:r>
              <a:rPr sz="2400" spc="-155" dirty="0">
                <a:solidFill>
                  <a:srgbClr val="3BA7B6"/>
                </a:solidFill>
                <a:latin typeface="Verdana"/>
                <a:cs typeface="Verdana"/>
              </a:rPr>
              <a:t>и</a:t>
            </a:r>
            <a:r>
              <a:rPr sz="2400" spc="130" dirty="0">
                <a:solidFill>
                  <a:srgbClr val="3BA7B6"/>
                </a:solidFill>
                <a:latin typeface="Verdana"/>
                <a:cs typeface="Verdana"/>
              </a:rPr>
              <a:t>е</a:t>
            </a:r>
            <a:r>
              <a:rPr sz="2400" spc="-18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25" dirty="0">
                <a:solidFill>
                  <a:srgbClr val="3BA7B6"/>
                </a:solidFill>
                <a:latin typeface="Verdana"/>
                <a:cs typeface="Verdana"/>
              </a:rPr>
              <a:t>зад</a:t>
            </a:r>
            <a:r>
              <a:rPr sz="2400" spc="30" dirty="0">
                <a:solidFill>
                  <a:srgbClr val="3BA7B6"/>
                </a:solidFill>
                <a:latin typeface="Verdana"/>
                <a:cs typeface="Verdana"/>
              </a:rPr>
              <a:t>а</a:t>
            </a:r>
            <a:r>
              <a:rPr sz="2400" spc="-185" dirty="0">
                <a:solidFill>
                  <a:srgbClr val="3BA7B6"/>
                </a:solidFill>
                <a:latin typeface="Verdana"/>
                <a:cs typeface="Verdana"/>
              </a:rPr>
              <a:t>ни</a:t>
            </a:r>
            <a:r>
              <a:rPr sz="2400" spc="-170" dirty="0">
                <a:solidFill>
                  <a:srgbClr val="3BA7B6"/>
                </a:solidFill>
                <a:latin typeface="Verdana"/>
                <a:cs typeface="Verdana"/>
              </a:rPr>
              <a:t>я</a:t>
            </a:r>
            <a:r>
              <a:rPr sz="2400" spc="-20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-330" dirty="0">
                <a:solidFill>
                  <a:srgbClr val="3BA7B6"/>
                </a:solidFill>
                <a:latin typeface="Verdana"/>
                <a:cs typeface="Verdana"/>
              </a:rPr>
              <a:t>–</a:t>
            </a:r>
            <a:r>
              <a:rPr sz="2400" spc="-18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b="1" spc="-35" dirty="0">
                <a:solidFill>
                  <a:srgbClr val="3BA7B6"/>
                </a:solidFill>
                <a:latin typeface="Tahoma"/>
                <a:cs typeface="Tahoma"/>
              </a:rPr>
              <a:t>п</a:t>
            </a:r>
            <a:r>
              <a:rPr sz="2400" b="1" spc="-30" dirty="0">
                <a:solidFill>
                  <a:srgbClr val="3BA7B6"/>
                </a:solidFill>
                <a:latin typeface="Tahoma"/>
                <a:cs typeface="Tahoma"/>
              </a:rPr>
              <a:t>о</a:t>
            </a:r>
            <a:r>
              <a:rPr sz="2400" b="1" spc="-35" dirty="0">
                <a:solidFill>
                  <a:srgbClr val="3BA7B6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3BA7B6"/>
                </a:solidFill>
                <a:latin typeface="Tahoma"/>
                <a:cs typeface="Tahoma"/>
              </a:rPr>
              <a:t>желанию</a:t>
            </a:r>
            <a:endParaRPr sz="2400">
              <a:latin typeface="Tahoma"/>
              <a:cs typeface="Tahoma"/>
            </a:endParaRPr>
          </a:p>
          <a:p>
            <a:pPr marL="355600">
              <a:lnSpc>
                <a:spcPct val="100000"/>
              </a:lnSpc>
            </a:pPr>
            <a:r>
              <a:rPr sz="2400" spc="-55" dirty="0">
                <a:solidFill>
                  <a:srgbClr val="3BA7B6"/>
                </a:solidFill>
                <a:latin typeface="Verdana"/>
                <a:cs typeface="Verdana"/>
              </a:rPr>
              <a:t>участника</a:t>
            </a:r>
            <a:endParaRPr sz="2400">
              <a:latin typeface="Verdana"/>
              <a:cs typeface="Verdana"/>
            </a:endParaRPr>
          </a:p>
          <a:p>
            <a:pPr marL="355600" marR="23622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30" dirty="0">
                <a:latin typeface="Verdana"/>
                <a:cs typeface="Verdana"/>
              </a:rPr>
              <a:t>Осуществляется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35" dirty="0">
                <a:latin typeface="Verdana"/>
                <a:cs typeface="Verdana"/>
              </a:rPr>
              <a:t>цифровая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15" dirty="0">
                <a:latin typeface="Verdana"/>
                <a:cs typeface="Verdana"/>
              </a:rPr>
              <a:t>аудиозапись </a:t>
            </a:r>
            <a:r>
              <a:rPr sz="2400" spc="-830" dirty="0">
                <a:latin typeface="Verdana"/>
                <a:cs typeface="Verdana"/>
              </a:rPr>
              <a:t> </a:t>
            </a:r>
            <a:r>
              <a:rPr sz="2400" spc="-150" dirty="0">
                <a:latin typeface="Verdana"/>
                <a:cs typeface="Verdana"/>
              </a:rPr>
              <a:t>от</a:t>
            </a:r>
            <a:r>
              <a:rPr sz="2400" spc="-160" dirty="0">
                <a:latin typeface="Verdana"/>
                <a:cs typeface="Verdana"/>
              </a:rPr>
              <a:t>в</a:t>
            </a:r>
            <a:r>
              <a:rPr sz="2400" spc="-85" dirty="0">
                <a:latin typeface="Verdana"/>
                <a:cs typeface="Verdana"/>
              </a:rPr>
              <a:t>етов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200" dirty="0">
                <a:latin typeface="Verdana"/>
                <a:cs typeface="Verdana"/>
              </a:rPr>
              <a:t>(</a:t>
            </a:r>
            <a:r>
              <a:rPr sz="2400" spc="20" dirty="0">
                <a:latin typeface="Verdana"/>
                <a:cs typeface="Verdana"/>
              </a:rPr>
              <a:t>оборудова</a:t>
            </a:r>
            <a:r>
              <a:rPr sz="2400" spc="30" dirty="0">
                <a:latin typeface="Verdana"/>
                <a:cs typeface="Verdana"/>
              </a:rPr>
              <a:t>ни</a:t>
            </a:r>
            <a:r>
              <a:rPr sz="2400" spc="35" dirty="0">
                <a:latin typeface="Verdana"/>
                <a:cs typeface="Verdana"/>
              </a:rPr>
              <a:t>е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аудитор</a:t>
            </a:r>
            <a:r>
              <a:rPr sz="2400" spc="-25" dirty="0">
                <a:latin typeface="Verdana"/>
                <a:cs typeface="Verdana"/>
              </a:rPr>
              <a:t>и</a:t>
            </a:r>
            <a:r>
              <a:rPr sz="2400" spc="-120" dirty="0">
                <a:latin typeface="Verdana"/>
                <a:cs typeface="Verdana"/>
              </a:rPr>
              <a:t>й,  </a:t>
            </a:r>
            <a:r>
              <a:rPr sz="2400" spc="25" dirty="0">
                <a:latin typeface="Verdana"/>
                <a:cs typeface="Verdana"/>
              </a:rPr>
              <a:t>настройка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35" dirty="0">
                <a:latin typeface="Verdana"/>
                <a:cs typeface="Verdana"/>
              </a:rPr>
              <a:t>оборудования)</a:t>
            </a:r>
            <a:endParaRPr sz="24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30" dirty="0">
                <a:solidFill>
                  <a:srgbClr val="3BA7B6"/>
                </a:solidFill>
                <a:latin typeface="Verdana"/>
                <a:cs typeface="Verdana"/>
              </a:rPr>
              <a:t>КИМ</a:t>
            </a:r>
            <a:r>
              <a:rPr sz="2400" spc="-19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3BA7B6"/>
                </a:solidFill>
                <a:latin typeface="Verdana"/>
                <a:cs typeface="Verdana"/>
              </a:rPr>
              <a:t>предоста</a:t>
            </a:r>
            <a:r>
              <a:rPr sz="2400" spc="20" dirty="0">
                <a:solidFill>
                  <a:srgbClr val="3BA7B6"/>
                </a:solidFill>
                <a:latin typeface="Verdana"/>
                <a:cs typeface="Verdana"/>
              </a:rPr>
              <a:t>в</a:t>
            </a:r>
            <a:r>
              <a:rPr sz="2400" spc="-185" dirty="0">
                <a:solidFill>
                  <a:srgbClr val="3BA7B6"/>
                </a:solidFill>
                <a:latin typeface="Verdana"/>
                <a:cs typeface="Verdana"/>
              </a:rPr>
              <a:t>ляе</a:t>
            </a:r>
            <a:r>
              <a:rPr sz="2400" spc="-145" dirty="0">
                <a:solidFill>
                  <a:srgbClr val="3BA7B6"/>
                </a:solidFill>
                <a:latin typeface="Verdana"/>
                <a:cs typeface="Verdana"/>
              </a:rPr>
              <a:t>т</a:t>
            </a:r>
            <a:r>
              <a:rPr sz="2400" spc="-55" dirty="0">
                <a:solidFill>
                  <a:srgbClr val="3BA7B6"/>
                </a:solidFill>
                <a:latin typeface="Verdana"/>
                <a:cs typeface="Verdana"/>
              </a:rPr>
              <a:t>ся</a:t>
            </a:r>
            <a:r>
              <a:rPr sz="2400" spc="-204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-305" dirty="0">
                <a:solidFill>
                  <a:srgbClr val="3BA7B6"/>
                </a:solidFill>
                <a:latin typeface="Verdana"/>
                <a:cs typeface="Verdana"/>
              </a:rPr>
              <a:t>в</a:t>
            </a:r>
            <a:r>
              <a:rPr sz="2400" spc="-18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20" dirty="0">
                <a:solidFill>
                  <a:srgbClr val="3BA7B6"/>
                </a:solidFill>
                <a:latin typeface="Verdana"/>
                <a:cs typeface="Verdana"/>
              </a:rPr>
              <a:t>электронно</a:t>
            </a:r>
            <a:r>
              <a:rPr sz="2400" spc="30" dirty="0">
                <a:solidFill>
                  <a:srgbClr val="3BA7B6"/>
                </a:solidFill>
                <a:latin typeface="Verdana"/>
                <a:cs typeface="Verdana"/>
              </a:rPr>
              <a:t>м</a:t>
            </a:r>
            <a:r>
              <a:rPr sz="2400" spc="-17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3BA7B6"/>
                </a:solidFill>
                <a:latin typeface="Verdana"/>
                <a:cs typeface="Verdana"/>
              </a:rPr>
              <a:t>виде</a:t>
            </a:r>
            <a:endParaRPr sz="24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30" dirty="0">
                <a:latin typeface="Verdana"/>
                <a:cs typeface="Verdana"/>
              </a:rPr>
              <a:t>Участн</a:t>
            </a:r>
            <a:r>
              <a:rPr sz="2400" spc="-150" dirty="0">
                <a:latin typeface="Verdana"/>
                <a:cs typeface="Verdana"/>
              </a:rPr>
              <a:t>и</a:t>
            </a:r>
            <a:r>
              <a:rPr sz="2400" spc="-135" dirty="0">
                <a:latin typeface="Verdana"/>
                <a:cs typeface="Verdana"/>
              </a:rPr>
              <a:t>к</a:t>
            </a:r>
            <a:r>
              <a:rPr sz="2400" spc="-204" dirty="0">
                <a:latin typeface="Verdana"/>
                <a:cs typeface="Verdana"/>
              </a:rPr>
              <a:t> </a:t>
            </a:r>
            <a:r>
              <a:rPr sz="2400" spc="95" dirty="0">
                <a:latin typeface="Verdana"/>
                <a:cs typeface="Verdana"/>
              </a:rPr>
              <a:t>даё</a:t>
            </a:r>
            <a:r>
              <a:rPr sz="2400" spc="-275" dirty="0">
                <a:latin typeface="Verdana"/>
                <a:cs typeface="Verdana"/>
              </a:rPr>
              <a:t>т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150" dirty="0">
                <a:latin typeface="Verdana"/>
                <a:cs typeface="Verdana"/>
              </a:rPr>
              <a:t>от</a:t>
            </a:r>
            <a:r>
              <a:rPr sz="2400" spc="-160" dirty="0">
                <a:latin typeface="Verdana"/>
                <a:cs typeface="Verdana"/>
              </a:rPr>
              <a:t>в</a:t>
            </a:r>
            <a:r>
              <a:rPr sz="2400" spc="-150" dirty="0">
                <a:latin typeface="Verdana"/>
                <a:cs typeface="Verdana"/>
              </a:rPr>
              <a:t>еты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45" dirty="0">
                <a:latin typeface="Verdana"/>
                <a:cs typeface="Verdana"/>
              </a:rPr>
              <a:t>н</a:t>
            </a:r>
            <a:r>
              <a:rPr sz="2400" spc="50" dirty="0">
                <a:latin typeface="Verdana"/>
                <a:cs typeface="Verdana"/>
              </a:rPr>
              <a:t>а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25" dirty="0">
                <a:latin typeface="Verdana"/>
                <a:cs typeface="Verdana"/>
              </a:rPr>
              <a:t>зад</a:t>
            </a:r>
            <a:r>
              <a:rPr sz="2400" spc="30" dirty="0">
                <a:latin typeface="Verdana"/>
                <a:cs typeface="Verdana"/>
              </a:rPr>
              <a:t>а</a:t>
            </a:r>
            <a:r>
              <a:rPr sz="2400" spc="-180" dirty="0">
                <a:latin typeface="Verdana"/>
                <a:cs typeface="Verdana"/>
              </a:rPr>
              <a:t>ния</a:t>
            </a:r>
            <a:endParaRPr sz="24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30" dirty="0">
                <a:latin typeface="Verdana"/>
                <a:cs typeface="Verdana"/>
              </a:rPr>
              <a:t>Участн</a:t>
            </a:r>
            <a:r>
              <a:rPr sz="2400" spc="-150" dirty="0">
                <a:latin typeface="Verdana"/>
                <a:cs typeface="Verdana"/>
              </a:rPr>
              <a:t>и</a:t>
            </a:r>
            <a:r>
              <a:rPr sz="2400" spc="-135" dirty="0">
                <a:latin typeface="Verdana"/>
                <a:cs typeface="Verdana"/>
              </a:rPr>
              <a:t>к</a:t>
            </a:r>
            <a:r>
              <a:rPr sz="2400" spc="-204" dirty="0">
                <a:latin typeface="Verdana"/>
                <a:cs typeface="Verdana"/>
              </a:rPr>
              <a:t> </a:t>
            </a:r>
            <a:r>
              <a:rPr sz="2400" spc="25" dirty="0">
                <a:latin typeface="Verdana"/>
                <a:cs typeface="Verdana"/>
              </a:rPr>
              <a:t>прослуш</a:t>
            </a:r>
            <a:r>
              <a:rPr sz="2400" spc="20" dirty="0">
                <a:latin typeface="Verdana"/>
                <a:cs typeface="Verdana"/>
              </a:rPr>
              <a:t>и</a:t>
            </a:r>
            <a:r>
              <a:rPr sz="2400" spc="-55" dirty="0">
                <a:latin typeface="Verdana"/>
                <a:cs typeface="Verdana"/>
              </a:rPr>
              <a:t>в</a:t>
            </a:r>
            <a:r>
              <a:rPr sz="2400" spc="-50" dirty="0">
                <a:latin typeface="Verdana"/>
                <a:cs typeface="Verdana"/>
              </a:rPr>
              <a:t>а</a:t>
            </a:r>
            <a:r>
              <a:rPr sz="2400" spc="-75" dirty="0">
                <a:latin typeface="Verdana"/>
                <a:cs typeface="Verdana"/>
              </a:rPr>
              <a:t>ет</a:t>
            </a:r>
            <a:r>
              <a:rPr sz="2400" spc="-170" dirty="0">
                <a:latin typeface="Verdana"/>
                <a:cs typeface="Verdana"/>
              </a:rPr>
              <a:t> </a:t>
            </a:r>
            <a:r>
              <a:rPr sz="2400" spc="-25" dirty="0">
                <a:latin typeface="Verdana"/>
                <a:cs typeface="Verdana"/>
              </a:rPr>
              <a:t>з</a:t>
            </a:r>
            <a:r>
              <a:rPr sz="2400" spc="-20" dirty="0">
                <a:latin typeface="Verdana"/>
                <a:cs typeface="Verdana"/>
              </a:rPr>
              <a:t>а</a:t>
            </a:r>
            <a:r>
              <a:rPr sz="2400" spc="-35" dirty="0">
                <a:latin typeface="Verdana"/>
                <a:cs typeface="Verdana"/>
              </a:rPr>
              <a:t>пись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897361" y="8222742"/>
            <a:ext cx="5562600" cy="1409700"/>
          </a:xfrm>
          <a:prstGeom prst="rect">
            <a:avLst/>
          </a:prstGeom>
          <a:ln w="38100">
            <a:solidFill>
              <a:srgbClr val="F65E09"/>
            </a:solidFill>
          </a:ln>
        </p:spPr>
        <p:txBody>
          <a:bodyPr vert="horz" wrap="square" lIns="0" tIns="90170" rIns="0" bIns="0" rtlCol="0">
            <a:spAutoFit/>
          </a:bodyPr>
          <a:lstStyle/>
          <a:p>
            <a:pPr marL="457200">
              <a:lnSpc>
                <a:spcPct val="100000"/>
              </a:lnSpc>
              <a:spcBef>
                <a:spcPts val="710"/>
              </a:spcBef>
            </a:pPr>
            <a:r>
              <a:rPr sz="2000" spc="-40" dirty="0">
                <a:latin typeface="Verdana"/>
                <a:cs typeface="Verdana"/>
              </a:rPr>
              <a:t>Ес</a:t>
            </a:r>
            <a:r>
              <a:rPr sz="2000" spc="-30" dirty="0">
                <a:latin typeface="Verdana"/>
                <a:cs typeface="Verdana"/>
              </a:rPr>
              <a:t>л</a:t>
            </a:r>
            <a:r>
              <a:rPr sz="2000" spc="-50" dirty="0">
                <a:latin typeface="Verdana"/>
                <a:cs typeface="Verdana"/>
              </a:rPr>
              <a:t>и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25" dirty="0">
                <a:latin typeface="Verdana"/>
                <a:cs typeface="Verdana"/>
              </a:rPr>
              <a:t>произош</a:t>
            </a:r>
            <a:r>
              <a:rPr sz="2000" spc="15" dirty="0">
                <a:latin typeface="Verdana"/>
                <a:cs typeface="Verdana"/>
              </a:rPr>
              <a:t>ё</a:t>
            </a:r>
            <a:r>
              <a:rPr sz="2000" spc="-135" dirty="0">
                <a:latin typeface="Verdana"/>
                <a:cs typeface="Verdana"/>
              </a:rPr>
              <a:t>л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b="1" spc="-15" dirty="0">
                <a:latin typeface="Tahoma"/>
                <a:cs typeface="Tahoma"/>
              </a:rPr>
              <a:t>техничес</a:t>
            </a:r>
            <a:r>
              <a:rPr sz="2000" b="1" spc="-10" dirty="0">
                <a:latin typeface="Tahoma"/>
                <a:cs typeface="Tahoma"/>
              </a:rPr>
              <a:t>к</a:t>
            </a:r>
            <a:r>
              <a:rPr sz="2000" b="1" spc="-110" dirty="0">
                <a:latin typeface="Tahoma"/>
                <a:cs typeface="Tahoma"/>
              </a:rPr>
              <a:t>и</a:t>
            </a:r>
            <a:r>
              <a:rPr sz="2000" b="1" spc="-105" dirty="0">
                <a:latin typeface="Tahoma"/>
                <a:cs typeface="Tahoma"/>
              </a:rPr>
              <a:t>й</a:t>
            </a:r>
            <a:r>
              <a:rPr sz="2000" b="1" spc="-65" dirty="0">
                <a:latin typeface="Tahoma"/>
                <a:cs typeface="Tahoma"/>
              </a:rPr>
              <a:t> </a:t>
            </a:r>
            <a:r>
              <a:rPr sz="2000" b="1" spc="50" dirty="0">
                <a:latin typeface="Tahoma"/>
                <a:cs typeface="Tahoma"/>
              </a:rPr>
              <a:t>сбо</a:t>
            </a:r>
            <a:r>
              <a:rPr sz="2000" b="1" spc="65" dirty="0">
                <a:latin typeface="Tahoma"/>
                <a:cs typeface="Tahoma"/>
              </a:rPr>
              <a:t>й</a:t>
            </a:r>
            <a:r>
              <a:rPr sz="2000" spc="-175" dirty="0">
                <a:latin typeface="Verdana"/>
                <a:cs typeface="Verdana"/>
              </a:rPr>
              <a:t>,</a:t>
            </a:r>
            <a:endParaRPr sz="2000">
              <a:latin typeface="Verdana"/>
              <a:cs typeface="Verdana"/>
            </a:endParaRPr>
          </a:p>
          <a:p>
            <a:pPr marL="734695">
              <a:lnSpc>
                <a:spcPct val="100000"/>
              </a:lnSpc>
            </a:pPr>
            <a:r>
              <a:rPr sz="2000" spc="-120" dirty="0">
                <a:latin typeface="Verdana"/>
                <a:cs typeface="Verdana"/>
              </a:rPr>
              <a:t>у</a:t>
            </a:r>
            <a:r>
              <a:rPr sz="2000" spc="-65" dirty="0">
                <a:latin typeface="Verdana"/>
                <a:cs typeface="Verdana"/>
              </a:rPr>
              <a:t>ч</a:t>
            </a:r>
            <a:r>
              <a:rPr sz="2000" spc="-75" dirty="0">
                <a:latin typeface="Verdana"/>
                <a:cs typeface="Verdana"/>
              </a:rPr>
              <a:t>а</a:t>
            </a:r>
            <a:r>
              <a:rPr sz="2000" spc="-60" dirty="0">
                <a:latin typeface="Verdana"/>
                <a:cs typeface="Verdana"/>
              </a:rPr>
              <a:t>стник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145" dirty="0">
                <a:latin typeface="Verdana"/>
                <a:cs typeface="Verdana"/>
              </a:rPr>
              <a:t>им</a:t>
            </a:r>
            <a:r>
              <a:rPr sz="2000" spc="135" dirty="0">
                <a:latin typeface="Verdana"/>
                <a:cs typeface="Verdana"/>
              </a:rPr>
              <a:t>е</a:t>
            </a:r>
            <a:r>
              <a:rPr sz="2000" spc="-60" dirty="0">
                <a:latin typeface="Verdana"/>
                <a:cs typeface="Verdana"/>
              </a:rPr>
              <a:t>ет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прав</a:t>
            </a:r>
            <a:r>
              <a:rPr sz="2000" spc="10" dirty="0">
                <a:latin typeface="Verdana"/>
                <a:cs typeface="Verdana"/>
              </a:rPr>
              <a:t>о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b="1" spc="-130" dirty="0">
                <a:latin typeface="Tahoma"/>
                <a:cs typeface="Tahoma"/>
              </a:rPr>
              <a:t>в</a:t>
            </a:r>
            <a:r>
              <a:rPr sz="2000" b="1" spc="-185" dirty="0">
                <a:latin typeface="Tahoma"/>
                <a:cs typeface="Tahoma"/>
              </a:rPr>
              <a:t>ы</a:t>
            </a:r>
            <a:r>
              <a:rPr sz="2000" b="1" spc="70" dirty="0">
                <a:latin typeface="Tahoma"/>
                <a:cs typeface="Tahoma"/>
              </a:rPr>
              <a:t>бра</a:t>
            </a:r>
            <a:r>
              <a:rPr sz="2000" b="1" spc="45" dirty="0">
                <a:latin typeface="Tahoma"/>
                <a:cs typeface="Tahoma"/>
              </a:rPr>
              <a:t>т</a:t>
            </a:r>
            <a:r>
              <a:rPr sz="2000" b="1" spc="-135" dirty="0">
                <a:latin typeface="Tahoma"/>
                <a:cs typeface="Tahoma"/>
              </a:rPr>
              <a:t>ь</a:t>
            </a:r>
            <a:r>
              <a:rPr sz="2000" spc="-355" dirty="0">
                <a:latin typeface="Verdana"/>
                <a:cs typeface="Verdana"/>
              </a:rPr>
              <a:t>:</a:t>
            </a:r>
            <a:endParaRPr sz="2000">
              <a:latin typeface="Verdana"/>
              <a:cs typeface="Verdana"/>
            </a:endParaRPr>
          </a:p>
          <a:p>
            <a:pPr marL="434340" indent="-343535">
              <a:lnSpc>
                <a:spcPct val="100000"/>
              </a:lnSpc>
              <a:buFont typeface="Arial MT"/>
              <a:buChar char="•"/>
              <a:tabLst>
                <a:tab pos="434340" algn="l"/>
                <a:tab pos="434975" algn="l"/>
              </a:tabLst>
            </a:pPr>
            <a:r>
              <a:rPr sz="2000" spc="-130" dirty="0">
                <a:latin typeface="Verdana"/>
                <a:cs typeface="Verdana"/>
              </a:rPr>
              <a:t>выполнить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-50" dirty="0">
                <a:latin typeface="Verdana"/>
                <a:cs typeface="Verdana"/>
              </a:rPr>
              <a:t>задания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b="1" spc="-145" dirty="0">
                <a:latin typeface="Tahoma"/>
                <a:cs typeface="Tahoma"/>
              </a:rPr>
              <a:t>в</a:t>
            </a:r>
            <a:r>
              <a:rPr sz="2000" b="1" spc="-20" dirty="0">
                <a:latin typeface="Tahoma"/>
                <a:cs typeface="Tahoma"/>
              </a:rPr>
              <a:t> </a:t>
            </a:r>
            <a:r>
              <a:rPr sz="2000" b="1" spc="30" dirty="0">
                <a:latin typeface="Tahoma"/>
                <a:cs typeface="Tahoma"/>
              </a:rPr>
              <a:t>тот</a:t>
            </a:r>
            <a:r>
              <a:rPr sz="2000" b="1" spc="-35" dirty="0">
                <a:latin typeface="Tahoma"/>
                <a:cs typeface="Tahoma"/>
              </a:rPr>
              <a:t> </a:t>
            </a:r>
            <a:r>
              <a:rPr sz="2000" b="1" spc="-155" dirty="0">
                <a:latin typeface="Tahoma"/>
                <a:cs typeface="Tahoma"/>
              </a:rPr>
              <a:t>ж</a:t>
            </a:r>
            <a:r>
              <a:rPr sz="2000" b="1" spc="95" dirty="0">
                <a:latin typeface="Tahoma"/>
                <a:cs typeface="Tahoma"/>
              </a:rPr>
              <a:t>е</a:t>
            </a:r>
            <a:r>
              <a:rPr sz="2000" b="1" spc="-50" dirty="0">
                <a:latin typeface="Tahoma"/>
                <a:cs typeface="Tahoma"/>
              </a:rPr>
              <a:t> </a:t>
            </a:r>
            <a:r>
              <a:rPr sz="2000" b="1" spc="-30" dirty="0">
                <a:latin typeface="Tahoma"/>
                <a:cs typeface="Tahoma"/>
              </a:rPr>
              <a:t>день</a:t>
            </a:r>
            <a:endParaRPr sz="2000">
              <a:latin typeface="Tahoma"/>
              <a:cs typeface="Tahoma"/>
            </a:endParaRPr>
          </a:p>
          <a:p>
            <a:pPr marL="434340" indent="-343535">
              <a:lnSpc>
                <a:spcPct val="100000"/>
              </a:lnSpc>
              <a:buFont typeface="Arial MT"/>
              <a:buChar char="•"/>
              <a:tabLst>
                <a:tab pos="434340" algn="l"/>
                <a:tab pos="434975" algn="l"/>
              </a:tabLst>
            </a:pPr>
            <a:r>
              <a:rPr sz="2000" spc="-130" dirty="0">
                <a:latin typeface="Verdana"/>
                <a:cs typeface="Verdana"/>
              </a:rPr>
              <a:t>выполнить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-50" dirty="0">
                <a:latin typeface="Verdana"/>
                <a:cs typeface="Verdana"/>
              </a:rPr>
              <a:t>задания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b="1" spc="-145" dirty="0">
                <a:latin typeface="Tahoma"/>
                <a:cs typeface="Tahoma"/>
              </a:rPr>
              <a:t>в</a:t>
            </a:r>
            <a:r>
              <a:rPr sz="2000" b="1" spc="-20" dirty="0">
                <a:latin typeface="Tahoma"/>
                <a:cs typeface="Tahoma"/>
              </a:rPr>
              <a:t> </a:t>
            </a:r>
            <a:r>
              <a:rPr sz="2000" b="1" spc="-5" dirty="0">
                <a:latin typeface="Tahoma"/>
                <a:cs typeface="Tahoma"/>
              </a:rPr>
              <a:t>резер</a:t>
            </a:r>
            <a:r>
              <a:rPr sz="2000" b="1" spc="-10" dirty="0">
                <a:latin typeface="Tahoma"/>
                <a:cs typeface="Tahoma"/>
              </a:rPr>
              <a:t>в</a:t>
            </a:r>
            <a:r>
              <a:rPr sz="2000" b="1" spc="-60" dirty="0">
                <a:latin typeface="Tahoma"/>
                <a:cs typeface="Tahoma"/>
              </a:rPr>
              <a:t>ны</a:t>
            </a:r>
            <a:r>
              <a:rPr sz="2000" b="1" spc="-45" dirty="0">
                <a:latin typeface="Tahoma"/>
                <a:cs typeface="Tahoma"/>
              </a:rPr>
              <a:t>е</a:t>
            </a:r>
            <a:r>
              <a:rPr sz="2000" b="1" spc="-40" dirty="0">
                <a:latin typeface="Tahoma"/>
                <a:cs typeface="Tahoma"/>
              </a:rPr>
              <a:t> </a:t>
            </a:r>
            <a:r>
              <a:rPr sz="2000" b="1" spc="15" dirty="0">
                <a:latin typeface="Tahoma"/>
                <a:cs typeface="Tahoma"/>
              </a:rPr>
              <a:t>сроки</a:t>
            </a:r>
            <a:endParaRPr sz="2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761" y="2510789"/>
            <a:ext cx="0" cy="728345"/>
          </a:xfrm>
          <a:custGeom>
            <a:avLst/>
            <a:gdLst/>
            <a:ahLst/>
            <a:cxnLst/>
            <a:rect l="l" t="t" r="r" b="b"/>
            <a:pathLst>
              <a:path h="728344">
                <a:moveTo>
                  <a:pt x="0" y="0"/>
                </a:moveTo>
                <a:lnTo>
                  <a:pt x="0" y="727963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18438" y="2434589"/>
            <a:ext cx="5480050" cy="0"/>
          </a:xfrm>
          <a:custGeom>
            <a:avLst/>
            <a:gdLst/>
            <a:ahLst/>
            <a:cxnLst/>
            <a:rect l="l" t="t" r="r" b="b"/>
            <a:pathLst>
              <a:path w="5480050">
                <a:moveTo>
                  <a:pt x="0" y="0"/>
                </a:moveTo>
                <a:lnTo>
                  <a:pt x="5479922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43355" y="2491867"/>
            <a:ext cx="677100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114" dirty="0">
                <a:solidFill>
                  <a:srgbClr val="C00000"/>
                </a:solidFill>
                <a:latin typeface="Tahoma"/>
                <a:cs typeface="Tahoma"/>
              </a:rPr>
              <a:t>ОГЭ</a:t>
            </a:r>
            <a:r>
              <a:rPr sz="4400" b="1" spc="-8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4400" b="1" spc="-55" dirty="0">
                <a:solidFill>
                  <a:srgbClr val="C00000"/>
                </a:solidFill>
                <a:latin typeface="Tahoma"/>
                <a:cs typeface="Tahoma"/>
              </a:rPr>
              <a:t>по</a:t>
            </a:r>
            <a:r>
              <a:rPr sz="4400" b="1" spc="-9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4400" b="1" spc="130" dirty="0">
                <a:solidFill>
                  <a:srgbClr val="C00000"/>
                </a:solidFill>
                <a:latin typeface="Tahoma"/>
                <a:cs typeface="Tahoma"/>
              </a:rPr>
              <a:t>русскому</a:t>
            </a:r>
            <a:r>
              <a:rPr sz="4400" b="1" spc="-114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4400" b="1" spc="-265" dirty="0">
                <a:solidFill>
                  <a:srgbClr val="C00000"/>
                </a:solidFill>
                <a:latin typeface="Tahoma"/>
                <a:cs typeface="Tahoma"/>
              </a:rPr>
              <a:t>языку</a:t>
            </a:r>
            <a:endParaRPr sz="4400" dirty="0">
              <a:solidFill>
                <a:srgbClr val="C00000"/>
              </a:solidFill>
              <a:latin typeface="Tahoma"/>
              <a:cs typeface="Tahom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223980" y="575561"/>
            <a:ext cx="15773400" cy="8444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29840">
              <a:lnSpc>
                <a:spcPct val="100000"/>
              </a:lnSpc>
              <a:spcBef>
                <a:spcPts val="105"/>
              </a:spcBef>
            </a:pPr>
            <a:r>
              <a:rPr sz="5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</a:t>
            </a:r>
            <a:r>
              <a:rPr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sz="5400" b="1" spc="-3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905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pc="-245" dirty="0"/>
              <a:t>28</a:t>
            </a:fld>
            <a:endParaRPr spc="-245" dirty="0"/>
          </a:p>
        </p:txBody>
      </p:sp>
      <p:sp>
        <p:nvSpPr>
          <p:cNvPr id="8" name="object 8"/>
          <p:cNvSpPr txBox="1"/>
          <p:nvPr/>
        </p:nvSpPr>
        <p:spPr>
          <a:xfrm>
            <a:off x="14100810" y="1258061"/>
            <a:ext cx="3959860" cy="829073"/>
          </a:xfrm>
          <a:prstGeom prst="rect">
            <a:avLst/>
          </a:prstGeom>
          <a:ln w="25400">
            <a:solidFill>
              <a:srgbClr val="857EBA"/>
            </a:solidFill>
          </a:ln>
        </p:spPr>
        <p:txBody>
          <a:bodyPr vert="horz" wrap="square" lIns="0" tIns="150495" rIns="0" bIns="0" rtlCol="0">
            <a:spAutoFit/>
          </a:bodyPr>
          <a:lstStyle/>
          <a:p>
            <a:pPr marL="836294">
              <a:lnSpc>
                <a:spcPct val="100000"/>
              </a:lnSpc>
              <a:spcBef>
                <a:spcPts val="1185"/>
              </a:spcBef>
            </a:pPr>
            <a:r>
              <a:rPr sz="4400" spc="-250" dirty="0">
                <a:solidFill>
                  <a:srgbClr val="FF0000"/>
                </a:solidFill>
                <a:latin typeface="Verdana"/>
                <a:cs typeface="Verdana"/>
              </a:rPr>
              <a:t>Пу</a:t>
            </a:r>
            <a:r>
              <a:rPr sz="4400" spc="-225" dirty="0">
                <a:solidFill>
                  <a:srgbClr val="FF0000"/>
                </a:solidFill>
                <a:latin typeface="Verdana"/>
                <a:cs typeface="Verdana"/>
              </a:rPr>
              <a:t>н</a:t>
            </a:r>
            <a:r>
              <a:rPr sz="4400" spc="-450" dirty="0">
                <a:solidFill>
                  <a:srgbClr val="FF0000"/>
                </a:solidFill>
                <a:latin typeface="Verdana"/>
                <a:cs typeface="Verdana"/>
              </a:rPr>
              <a:t>кт</a:t>
            </a:r>
            <a:r>
              <a:rPr sz="4400" spc="-34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4400" spc="-365" dirty="0">
                <a:solidFill>
                  <a:srgbClr val="FF0000"/>
                </a:solidFill>
                <a:latin typeface="Verdana"/>
                <a:cs typeface="Verdana"/>
              </a:rPr>
              <a:t>66</a:t>
            </a:r>
            <a:endParaRPr sz="4400" dirty="0">
              <a:solidFill>
                <a:srgbClr val="FF0000"/>
              </a:solidFill>
              <a:latin typeface="Verdana"/>
              <a:cs typeface="Verdan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447800" y="3704844"/>
            <a:ext cx="10972800" cy="600710"/>
          </a:xfrm>
          <a:custGeom>
            <a:avLst/>
            <a:gdLst/>
            <a:ahLst/>
            <a:cxnLst/>
            <a:rect l="l" t="t" r="r" b="b"/>
            <a:pathLst>
              <a:path w="10972800" h="600710">
                <a:moveTo>
                  <a:pt x="10972800" y="0"/>
                </a:moveTo>
                <a:lnTo>
                  <a:pt x="0" y="0"/>
                </a:lnTo>
                <a:lnTo>
                  <a:pt x="0" y="600455"/>
                </a:lnTo>
                <a:lnTo>
                  <a:pt x="10972800" y="600455"/>
                </a:lnTo>
                <a:lnTo>
                  <a:pt x="109728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363980" y="5024628"/>
            <a:ext cx="15704819" cy="2252980"/>
          </a:xfrm>
          <a:custGeom>
            <a:avLst/>
            <a:gdLst/>
            <a:ahLst/>
            <a:cxnLst/>
            <a:rect l="l" t="t" r="r" b="b"/>
            <a:pathLst>
              <a:path w="15704819" h="2252979">
                <a:moveTo>
                  <a:pt x="15704819" y="0"/>
                </a:moveTo>
                <a:lnTo>
                  <a:pt x="0" y="0"/>
                </a:lnTo>
                <a:lnTo>
                  <a:pt x="0" y="2252472"/>
                </a:lnTo>
                <a:lnTo>
                  <a:pt x="15704819" y="2252472"/>
                </a:lnTo>
                <a:lnTo>
                  <a:pt x="157048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443355" y="3773246"/>
            <a:ext cx="11961495" cy="3743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95"/>
              </a:spcBef>
            </a:pPr>
            <a:r>
              <a:rPr sz="2800" b="1" spc="-300" dirty="0">
                <a:latin typeface="Tahoma"/>
                <a:cs typeface="Tahoma"/>
              </a:rPr>
              <a:t>В</a:t>
            </a:r>
            <a:r>
              <a:rPr sz="2800" b="1" spc="-40" dirty="0">
                <a:latin typeface="Tahoma"/>
                <a:cs typeface="Tahoma"/>
              </a:rPr>
              <a:t> </a:t>
            </a:r>
            <a:r>
              <a:rPr sz="2800" b="1" spc="195" dirty="0">
                <a:latin typeface="Tahoma"/>
                <a:cs typeface="Tahoma"/>
              </a:rPr>
              <a:t>О</a:t>
            </a:r>
            <a:r>
              <a:rPr sz="2800" b="1" spc="10" dirty="0">
                <a:latin typeface="Tahoma"/>
                <a:cs typeface="Tahoma"/>
              </a:rPr>
              <a:t>ГЭ</a:t>
            </a:r>
            <a:r>
              <a:rPr sz="2800" b="1" spc="-25" dirty="0">
                <a:latin typeface="Tahoma"/>
                <a:cs typeface="Tahoma"/>
              </a:rPr>
              <a:t> </a:t>
            </a:r>
            <a:r>
              <a:rPr sz="2800" b="1" spc="-40" dirty="0">
                <a:latin typeface="Tahoma"/>
                <a:cs typeface="Tahoma"/>
              </a:rPr>
              <a:t>п</a:t>
            </a:r>
            <a:r>
              <a:rPr sz="2800" b="1" spc="-35" dirty="0">
                <a:latin typeface="Tahoma"/>
                <a:cs typeface="Tahoma"/>
              </a:rPr>
              <a:t>о</a:t>
            </a:r>
            <a:r>
              <a:rPr sz="2800" b="1" spc="-40" dirty="0">
                <a:latin typeface="Tahoma"/>
                <a:cs typeface="Tahoma"/>
              </a:rPr>
              <a:t> </a:t>
            </a:r>
            <a:r>
              <a:rPr sz="2800" b="1" spc="80" dirty="0">
                <a:latin typeface="Tahoma"/>
                <a:cs typeface="Tahoma"/>
              </a:rPr>
              <a:t>русскому</a:t>
            </a:r>
            <a:r>
              <a:rPr sz="2800" b="1" spc="-30" dirty="0">
                <a:latin typeface="Tahoma"/>
                <a:cs typeface="Tahoma"/>
              </a:rPr>
              <a:t> </a:t>
            </a:r>
            <a:r>
              <a:rPr sz="2800" b="1" spc="-170" dirty="0">
                <a:latin typeface="Tahoma"/>
                <a:cs typeface="Tahoma"/>
              </a:rPr>
              <a:t>языку</a:t>
            </a:r>
            <a:r>
              <a:rPr sz="2800" b="1" spc="-20" dirty="0">
                <a:latin typeface="Tahoma"/>
                <a:cs typeface="Tahoma"/>
              </a:rPr>
              <a:t> </a:t>
            </a:r>
            <a:r>
              <a:rPr sz="2800" b="1" spc="-155" dirty="0">
                <a:latin typeface="Tahoma"/>
                <a:cs typeface="Tahoma"/>
              </a:rPr>
              <a:t>включе</a:t>
            </a:r>
            <a:r>
              <a:rPr sz="2800" b="1" spc="-140" dirty="0">
                <a:latin typeface="Tahoma"/>
                <a:cs typeface="Tahoma"/>
              </a:rPr>
              <a:t>н</a:t>
            </a:r>
            <a:r>
              <a:rPr sz="2800" b="1" spc="60" dirty="0">
                <a:latin typeface="Tahoma"/>
                <a:cs typeface="Tahoma"/>
              </a:rPr>
              <a:t>о</a:t>
            </a:r>
            <a:r>
              <a:rPr sz="2800" b="1" spc="-25" dirty="0">
                <a:latin typeface="Tahoma"/>
                <a:cs typeface="Tahoma"/>
              </a:rPr>
              <a:t> </a:t>
            </a:r>
            <a:r>
              <a:rPr sz="2800" b="1" spc="-160" dirty="0">
                <a:latin typeface="Tahoma"/>
                <a:cs typeface="Tahoma"/>
              </a:rPr>
              <a:t>изло</a:t>
            </a:r>
            <a:r>
              <a:rPr sz="2800" b="1" spc="-215" dirty="0">
                <a:latin typeface="Tahoma"/>
                <a:cs typeface="Tahoma"/>
              </a:rPr>
              <a:t>ж</a:t>
            </a:r>
            <a:r>
              <a:rPr sz="2800" b="1" spc="-15" dirty="0">
                <a:latin typeface="Tahoma"/>
                <a:cs typeface="Tahoma"/>
              </a:rPr>
              <a:t>ение</a:t>
            </a:r>
            <a:endParaRPr sz="28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3400" dirty="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261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10" dirty="0">
                <a:latin typeface="Tahoma"/>
                <a:cs typeface="Tahoma"/>
              </a:rPr>
              <a:t>Аудитории</a:t>
            </a:r>
            <a:r>
              <a:rPr sz="2400" b="1" spc="-30" dirty="0">
                <a:latin typeface="Tahoma"/>
                <a:cs typeface="Tahoma"/>
              </a:rPr>
              <a:t> </a:t>
            </a:r>
            <a:r>
              <a:rPr sz="2400" b="1" spc="15" dirty="0">
                <a:latin typeface="Tahoma"/>
                <a:cs typeface="Tahoma"/>
              </a:rPr>
              <a:t>оборудуются</a:t>
            </a:r>
            <a:r>
              <a:rPr sz="2400" b="1" spc="-25" dirty="0">
                <a:latin typeface="Tahoma"/>
                <a:cs typeface="Tahoma"/>
              </a:rPr>
              <a:t> </a:t>
            </a:r>
            <a:r>
              <a:rPr sz="2400" spc="75" dirty="0">
                <a:latin typeface="Verdana"/>
                <a:cs typeface="Verdana"/>
              </a:rPr>
              <a:t>средствами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45" dirty="0">
                <a:latin typeface="Verdana"/>
                <a:cs typeface="Verdana"/>
              </a:rPr>
              <a:t>воспроизведения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аудиозаписи</a:t>
            </a: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475" dirty="0">
                <a:latin typeface="Verdana"/>
                <a:cs typeface="Verdana"/>
              </a:rPr>
              <a:t>Т</a:t>
            </a:r>
            <a:r>
              <a:rPr sz="2400" spc="275" dirty="0">
                <a:latin typeface="Verdana"/>
                <a:cs typeface="Verdana"/>
              </a:rPr>
              <a:t>С</a:t>
            </a:r>
            <a:r>
              <a:rPr sz="2400" spc="-170" dirty="0">
                <a:latin typeface="Verdana"/>
                <a:cs typeface="Verdana"/>
              </a:rPr>
              <a:t> </a:t>
            </a:r>
            <a:r>
              <a:rPr sz="2400" spc="-100" dirty="0">
                <a:latin typeface="Verdana"/>
                <a:cs typeface="Verdana"/>
              </a:rPr>
              <a:t>ил</a:t>
            </a:r>
            <a:r>
              <a:rPr sz="2400" spc="-95" dirty="0">
                <a:latin typeface="Verdana"/>
                <a:cs typeface="Verdana"/>
              </a:rPr>
              <a:t>и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125" dirty="0">
                <a:latin typeface="Verdana"/>
                <a:cs typeface="Verdana"/>
              </a:rPr>
              <a:t>о</a:t>
            </a:r>
            <a:r>
              <a:rPr sz="2400" spc="114" dirty="0">
                <a:latin typeface="Verdana"/>
                <a:cs typeface="Verdana"/>
              </a:rPr>
              <a:t>р</a:t>
            </a:r>
            <a:r>
              <a:rPr sz="2400" spc="-55" dirty="0">
                <a:latin typeface="Verdana"/>
                <a:cs typeface="Verdana"/>
              </a:rPr>
              <a:t>ган</a:t>
            </a:r>
            <a:r>
              <a:rPr sz="2400" spc="-105" dirty="0">
                <a:latin typeface="Verdana"/>
                <a:cs typeface="Verdana"/>
              </a:rPr>
              <a:t>иза</a:t>
            </a:r>
            <a:r>
              <a:rPr sz="2400" spc="-80" dirty="0">
                <a:latin typeface="Verdana"/>
                <a:cs typeface="Verdana"/>
              </a:rPr>
              <a:t>т</a:t>
            </a:r>
            <a:r>
              <a:rPr sz="2400" spc="-15" dirty="0">
                <a:latin typeface="Verdana"/>
                <a:cs typeface="Verdana"/>
              </a:rPr>
              <a:t>оры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45" dirty="0">
                <a:latin typeface="Verdana"/>
                <a:cs typeface="Verdana"/>
              </a:rPr>
              <a:t>н</a:t>
            </a:r>
            <a:r>
              <a:rPr sz="2400" spc="55" dirty="0">
                <a:latin typeface="Verdana"/>
                <a:cs typeface="Verdana"/>
              </a:rPr>
              <a:t>а</a:t>
            </a:r>
            <a:r>
              <a:rPr sz="2400" spc="20" dirty="0">
                <a:latin typeface="Verdana"/>
                <a:cs typeface="Verdana"/>
              </a:rPr>
              <a:t>страива</a:t>
            </a:r>
            <a:r>
              <a:rPr sz="2400" spc="-140" dirty="0">
                <a:latin typeface="Verdana"/>
                <a:cs typeface="Verdana"/>
              </a:rPr>
              <a:t>ют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215" dirty="0">
                <a:latin typeface="Verdana"/>
                <a:cs typeface="Verdana"/>
              </a:rPr>
              <a:t>их</a:t>
            </a:r>
            <a:r>
              <a:rPr sz="2400" spc="-125" dirty="0">
                <a:latin typeface="Verdana"/>
                <a:cs typeface="Verdana"/>
              </a:rPr>
              <a:t>,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345" dirty="0">
                <a:latin typeface="Verdana"/>
                <a:cs typeface="Verdana"/>
              </a:rPr>
              <a:t>ч</a:t>
            </a:r>
            <a:r>
              <a:rPr sz="2400" spc="-280" dirty="0">
                <a:latin typeface="Verdana"/>
                <a:cs typeface="Verdana"/>
              </a:rPr>
              <a:t>т</a:t>
            </a:r>
            <a:r>
              <a:rPr sz="2400" spc="-20" dirty="0">
                <a:latin typeface="Verdana"/>
                <a:cs typeface="Verdana"/>
              </a:rPr>
              <a:t>обы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55" dirty="0">
                <a:latin typeface="Verdana"/>
                <a:cs typeface="Verdana"/>
              </a:rPr>
              <a:t>было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254" dirty="0">
                <a:latin typeface="Verdana"/>
                <a:cs typeface="Verdana"/>
              </a:rPr>
              <a:t>с</a:t>
            </a:r>
            <a:r>
              <a:rPr sz="2400" spc="-65" dirty="0">
                <a:latin typeface="Verdana"/>
                <a:cs typeface="Verdana"/>
              </a:rPr>
              <a:t>лышн</a:t>
            </a:r>
            <a:r>
              <a:rPr sz="2400" spc="-50" dirty="0">
                <a:latin typeface="Verdana"/>
                <a:cs typeface="Verdana"/>
              </a:rPr>
              <a:t>о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130" dirty="0">
                <a:latin typeface="Verdana"/>
                <a:cs typeface="Verdana"/>
              </a:rPr>
              <a:t>всем</a:t>
            </a:r>
            <a:endParaRPr sz="2400" dirty="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latin typeface="Verdana"/>
                <a:cs typeface="Verdana"/>
              </a:rPr>
              <a:t>Аудиозап</a:t>
            </a:r>
            <a:r>
              <a:rPr sz="2400" spc="110" dirty="0">
                <a:latin typeface="Verdana"/>
                <a:cs typeface="Verdana"/>
              </a:rPr>
              <a:t>и</a:t>
            </a:r>
            <a:r>
              <a:rPr sz="2400" spc="85" dirty="0">
                <a:latin typeface="Verdana"/>
                <a:cs typeface="Verdana"/>
              </a:rPr>
              <a:t>с</a:t>
            </a:r>
            <a:r>
              <a:rPr sz="2400" spc="-240" dirty="0">
                <a:latin typeface="Verdana"/>
                <a:cs typeface="Verdana"/>
              </a:rPr>
              <a:t>ь</a:t>
            </a:r>
            <a:r>
              <a:rPr sz="2400" spc="-200" dirty="0">
                <a:latin typeface="Verdana"/>
                <a:cs typeface="Verdana"/>
              </a:rPr>
              <a:t> </a:t>
            </a:r>
            <a:r>
              <a:rPr sz="2400" spc="25" dirty="0">
                <a:latin typeface="Verdana"/>
                <a:cs typeface="Verdana"/>
              </a:rPr>
              <a:t>прослуш</a:t>
            </a:r>
            <a:r>
              <a:rPr sz="2400" spc="20" dirty="0">
                <a:latin typeface="Verdana"/>
                <a:cs typeface="Verdana"/>
              </a:rPr>
              <a:t>и</a:t>
            </a:r>
            <a:r>
              <a:rPr sz="2400" spc="-55" dirty="0">
                <a:latin typeface="Verdana"/>
                <a:cs typeface="Verdana"/>
              </a:rPr>
              <a:t>в</a:t>
            </a:r>
            <a:r>
              <a:rPr sz="2400" spc="-50" dirty="0">
                <a:latin typeface="Verdana"/>
                <a:cs typeface="Verdana"/>
              </a:rPr>
              <a:t>а</a:t>
            </a:r>
            <a:r>
              <a:rPr sz="2400" spc="-65" dirty="0">
                <a:latin typeface="Verdana"/>
                <a:cs typeface="Verdana"/>
              </a:rPr>
              <a:t>ется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b="1" spc="-45" dirty="0">
                <a:latin typeface="Tahoma"/>
                <a:cs typeface="Tahoma"/>
              </a:rPr>
              <a:t>дваж</a:t>
            </a:r>
            <a:r>
              <a:rPr sz="2400" b="1" spc="-50" dirty="0">
                <a:latin typeface="Tahoma"/>
                <a:cs typeface="Tahoma"/>
              </a:rPr>
              <a:t>д</a:t>
            </a:r>
            <a:r>
              <a:rPr sz="2400" b="1" spc="-190" dirty="0">
                <a:latin typeface="Tahoma"/>
                <a:cs typeface="Tahoma"/>
              </a:rPr>
              <a:t>ы</a:t>
            </a:r>
            <a:endParaRPr sz="2400" dirty="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80" dirty="0">
                <a:latin typeface="Verdana"/>
                <a:cs typeface="Verdana"/>
              </a:rPr>
              <a:t>Во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5" dirty="0">
                <a:latin typeface="Verdana"/>
                <a:cs typeface="Verdana"/>
              </a:rPr>
              <a:t>время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35" dirty="0">
                <a:latin typeface="Verdana"/>
                <a:cs typeface="Verdana"/>
              </a:rPr>
              <a:t>прослушивания</a:t>
            </a:r>
            <a:r>
              <a:rPr sz="2400" spc="-185" dirty="0">
                <a:latin typeface="Verdana"/>
                <a:cs typeface="Verdana"/>
              </a:rPr>
              <a:t> </a:t>
            </a:r>
            <a:r>
              <a:rPr sz="2400" spc="100" dirty="0">
                <a:latin typeface="Verdana"/>
                <a:cs typeface="Verdana"/>
              </a:rPr>
              <a:t>можно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65" dirty="0">
                <a:latin typeface="Verdana"/>
                <a:cs typeface="Verdana"/>
              </a:rPr>
              <a:t>делать</a:t>
            </a:r>
            <a:r>
              <a:rPr sz="2400" spc="-185" dirty="0">
                <a:latin typeface="Verdana"/>
                <a:cs typeface="Verdana"/>
              </a:rPr>
              <a:t> </a:t>
            </a:r>
            <a:r>
              <a:rPr sz="2400" b="1" spc="-25" dirty="0">
                <a:latin typeface="Tahoma"/>
                <a:cs typeface="Tahoma"/>
              </a:rPr>
              <a:t>пометки</a:t>
            </a:r>
            <a:r>
              <a:rPr sz="2400" b="1" spc="-45" dirty="0">
                <a:latin typeface="Tahoma"/>
                <a:cs typeface="Tahoma"/>
              </a:rPr>
              <a:t> </a:t>
            </a:r>
            <a:r>
              <a:rPr sz="2400" spc="45" dirty="0">
                <a:latin typeface="Verdana"/>
                <a:cs typeface="Verdana"/>
              </a:rPr>
              <a:t>на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75" dirty="0">
                <a:latin typeface="Verdana"/>
                <a:cs typeface="Verdana"/>
              </a:rPr>
              <a:t>черновиках</a:t>
            </a:r>
            <a:endParaRPr sz="2400" dirty="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30" dirty="0">
                <a:latin typeface="Verdana"/>
                <a:cs typeface="Verdana"/>
              </a:rPr>
              <a:t>После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45" dirty="0">
                <a:latin typeface="Verdana"/>
                <a:cs typeface="Verdana"/>
              </a:rPr>
              <a:t>повторного</a:t>
            </a:r>
            <a:r>
              <a:rPr sz="2400" spc="-165" dirty="0">
                <a:latin typeface="Verdana"/>
                <a:cs typeface="Verdana"/>
              </a:rPr>
              <a:t> </a:t>
            </a:r>
            <a:r>
              <a:rPr sz="2400" spc="-35" dirty="0">
                <a:latin typeface="Verdana"/>
                <a:cs typeface="Verdana"/>
              </a:rPr>
              <a:t>прослушивания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85" dirty="0">
                <a:latin typeface="Verdana"/>
                <a:cs typeface="Verdana"/>
              </a:rPr>
              <a:t>участники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35" dirty="0">
                <a:latin typeface="Verdana"/>
                <a:cs typeface="Verdana"/>
              </a:rPr>
              <a:t>приступают</a:t>
            </a:r>
            <a:r>
              <a:rPr sz="2400" spc="-165" dirty="0">
                <a:latin typeface="Verdana"/>
                <a:cs typeface="Verdana"/>
              </a:rPr>
              <a:t> </a:t>
            </a:r>
            <a:r>
              <a:rPr sz="2400" spc="-220" dirty="0">
                <a:latin typeface="Verdana"/>
                <a:cs typeface="Verdana"/>
              </a:rPr>
              <a:t>к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90" dirty="0">
                <a:latin typeface="Verdana"/>
                <a:cs typeface="Verdana"/>
              </a:rPr>
              <a:t>выполнению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120" dirty="0">
                <a:latin typeface="Verdana"/>
                <a:cs typeface="Verdana"/>
              </a:rPr>
              <a:t>ЭР</a:t>
            </a:r>
            <a:endParaRPr sz="24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761" y="2510789"/>
            <a:ext cx="0" cy="728345"/>
          </a:xfrm>
          <a:custGeom>
            <a:avLst/>
            <a:gdLst/>
            <a:ahLst/>
            <a:cxnLst/>
            <a:rect l="l" t="t" r="r" b="b"/>
            <a:pathLst>
              <a:path h="728344">
                <a:moveTo>
                  <a:pt x="0" y="0"/>
                </a:moveTo>
                <a:lnTo>
                  <a:pt x="0" y="727963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18438" y="2434589"/>
            <a:ext cx="5480050" cy="0"/>
          </a:xfrm>
          <a:custGeom>
            <a:avLst/>
            <a:gdLst/>
            <a:ahLst/>
            <a:cxnLst/>
            <a:rect l="l" t="t" r="r" b="b"/>
            <a:pathLst>
              <a:path w="5480050">
                <a:moveTo>
                  <a:pt x="0" y="0"/>
                </a:moveTo>
                <a:lnTo>
                  <a:pt x="5479922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43355" y="2491867"/>
            <a:ext cx="590232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140" dirty="0">
                <a:latin typeface="Tahoma"/>
                <a:cs typeface="Tahoma"/>
              </a:rPr>
              <a:t>ГВЭ</a:t>
            </a:r>
            <a:r>
              <a:rPr sz="4400" b="1" spc="-80" dirty="0">
                <a:latin typeface="Tahoma"/>
                <a:cs typeface="Tahoma"/>
              </a:rPr>
              <a:t> </a:t>
            </a:r>
            <a:r>
              <a:rPr sz="4400" b="1" spc="-320" dirty="0">
                <a:latin typeface="Tahoma"/>
                <a:cs typeface="Tahoma"/>
              </a:rPr>
              <a:t>в</a:t>
            </a:r>
            <a:r>
              <a:rPr sz="4400" b="1" spc="-75" dirty="0">
                <a:latin typeface="Tahoma"/>
                <a:cs typeface="Tahoma"/>
              </a:rPr>
              <a:t> </a:t>
            </a:r>
            <a:r>
              <a:rPr sz="4400" b="1" spc="35" dirty="0">
                <a:latin typeface="Tahoma"/>
                <a:cs typeface="Tahoma"/>
              </a:rPr>
              <a:t>устно</a:t>
            </a:r>
            <a:r>
              <a:rPr sz="4400" b="1" spc="45" dirty="0">
                <a:latin typeface="Tahoma"/>
                <a:cs typeface="Tahoma"/>
              </a:rPr>
              <a:t>й</a:t>
            </a:r>
            <a:r>
              <a:rPr sz="4400" b="1" spc="-110" dirty="0">
                <a:latin typeface="Tahoma"/>
                <a:cs typeface="Tahoma"/>
              </a:rPr>
              <a:t> </a:t>
            </a:r>
            <a:r>
              <a:rPr sz="4400" b="1" spc="220" dirty="0">
                <a:latin typeface="Tahoma"/>
                <a:cs typeface="Tahoma"/>
              </a:rPr>
              <a:t>форме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312291" y="384961"/>
            <a:ext cx="15773400" cy="8444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29840">
              <a:lnSpc>
                <a:spcPct val="100000"/>
              </a:lnSpc>
              <a:spcBef>
                <a:spcPts val="105"/>
              </a:spcBef>
            </a:pPr>
            <a:r>
              <a:rPr sz="5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</a:t>
            </a:r>
            <a:r>
              <a:rPr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sz="5400" b="1" spc="-3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905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pc="-245" dirty="0"/>
              <a:t>29</a:t>
            </a:fld>
            <a:endParaRPr spc="-245" dirty="0"/>
          </a:p>
        </p:txBody>
      </p:sp>
      <p:sp>
        <p:nvSpPr>
          <p:cNvPr id="8" name="object 8"/>
          <p:cNvSpPr txBox="1"/>
          <p:nvPr/>
        </p:nvSpPr>
        <p:spPr>
          <a:xfrm>
            <a:off x="9986009" y="1258061"/>
            <a:ext cx="3959860" cy="995680"/>
          </a:xfrm>
          <a:prstGeom prst="rect">
            <a:avLst/>
          </a:prstGeom>
          <a:ln w="25400">
            <a:solidFill>
              <a:srgbClr val="3BA7B6"/>
            </a:solidFill>
          </a:ln>
        </p:spPr>
        <p:txBody>
          <a:bodyPr vert="horz" wrap="square" lIns="0" tIns="150495" rIns="0" bIns="0" rtlCol="0">
            <a:spAutoFit/>
          </a:bodyPr>
          <a:lstStyle/>
          <a:p>
            <a:pPr marL="836294">
              <a:lnSpc>
                <a:spcPct val="100000"/>
              </a:lnSpc>
              <a:spcBef>
                <a:spcPts val="1185"/>
              </a:spcBef>
            </a:pPr>
            <a:r>
              <a:rPr sz="4400" spc="-250" dirty="0">
                <a:solidFill>
                  <a:srgbClr val="3BA7B6"/>
                </a:solidFill>
                <a:latin typeface="Verdana"/>
                <a:cs typeface="Verdana"/>
              </a:rPr>
              <a:t>Пу</a:t>
            </a:r>
            <a:r>
              <a:rPr sz="4400" spc="-225" dirty="0">
                <a:solidFill>
                  <a:srgbClr val="3BA7B6"/>
                </a:solidFill>
                <a:latin typeface="Verdana"/>
                <a:cs typeface="Verdana"/>
              </a:rPr>
              <a:t>н</a:t>
            </a:r>
            <a:r>
              <a:rPr sz="4400" spc="-450" dirty="0">
                <a:solidFill>
                  <a:srgbClr val="3BA7B6"/>
                </a:solidFill>
                <a:latin typeface="Verdana"/>
                <a:cs typeface="Verdana"/>
              </a:rPr>
              <a:t>кт</a:t>
            </a:r>
            <a:r>
              <a:rPr sz="4400" spc="-34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4400" spc="-365" dirty="0">
                <a:solidFill>
                  <a:srgbClr val="3BA7B6"/>
                </a:solidFill>
                <a:latin typeface="Verdana"/>
                <a:cs typeface="Verdana"/>
              </a:rPr>
              <a:t>75</a:t>
            </a:r>
            <a:endParaRPr sz="44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100810" y="1258061"/>
            <a:ext cx="3959860" cy="995680"/>
          </a:xfrm>
          <a:prstGeom prst="rect">
            <a:avLst/>
          </a:prstGeom>
          <a:ln w="25400">
            <a:solidFill>
              <a:srgbClr val="857EBA"/>
            </a:solidFill>
          </a:ln>
        </p:spPr>
        <p:txBody>
          <a:bodyPr vert="horz" wrap="square" lIns="0" tIns="150495" rIns="0" bIns="0" rtlCol="0">
            <a:spAutoFit/>
          </a:bodyPr>
          <a:lstStyle/>
          <a:p>
            <a:pPr marL="836294">
              <a:lnSpc>
                <a:spcPct val="100000"/>
              </a:lnSpc>
              <a:spcBef>
                <a:spcPts val="1185"/>
              </a:spcBef>
            </a:pPr>
            <a:r>
              <a:rPr sz="4400" spc="-250" dirty="0">
                <a:solidFill>
                  <a:srgbClr val="857EBA"/>
                </a:solidFill>
                <a:latin typeface="Verdana"/>
                <a:cs typeface="Verdana"/>
              </a:rPr>
              <a:t>Пу</a:t>
            </a:r>
            <a:r>
              <a:rPr sz="4400" spc="-225" dirty="0">
                <a:solidFill>
                  <a:srgbClr val="857EBA"/>
                </a:solidFill>
                <a:latin typeface="Verdana"/>
                <a:cs typeface="Verdana"/>
              </a:rPr>
              <a:t>н</a:t>
            </a:r>
            <a:r>
              <a:rPr sz="4400" spc="-450" dirty="0">
                <a:solidFill>
                  <a:srgbClr val="857EBA"/>
                </a:solidFill>
                <a:latin typeface="Verdana"/>
                <a:cs typeface="Verdana"/>
              </a:rPr>
              <a:t>кт</a:t>
            </a:r>
            <a:r>
              <a:rPr sz="4400" spc="-345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4400" spc="-365" dirty="0">
                <a:solidFill>
                  <a:srgbClr val="857EBA"/>
                </a:solidFill>
                <a:latin typeface="Verdana"/>
                <a:cs typeface="Verdana"/>
              </a:rPr>
              <a:t>66</a:t>
            </a:r>
            <a:endParaRPr sz="4400">
              <a:latin typeface="Verdana"/>
              <a:cs typeface="Verdan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377696" y="4533900"/>
            <a:ext cx="15642590" cy="2667000"/>
          </a:xfrm>
          <a:custGeom>
            <a:avLst/>
            <a:gdLst/>
            <a:ahLst/>
            <a:cxnLst/>
            <a:rect l="l" t="t" r="r" b="b"/>
            <a:pathLst>
              <a:path w="15642590" h="2667000">
                <a:moveTo>
                  <a:pt x="15642336" y="0"/>
                </a:moveTo>
                <a:lnTo>
                  <a:pt x="0" y="0"/>
                </a:lnTo>
                <a:lnTo>
                  <a:pt x="0" y="2667000"/>
                </a:lnTo>
                <a:lnTo>
                  <a:pt x="15642336" y="2667000"/>
                </a:lnTo>
                <a:lnTo>
                  <a:pt x="156423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457071" y="4561459"/>
            <a:ext cx="15187930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30" dirty="0">
                <a:latin typeface="Verdana"/>
                <a:cs typeface="Verdana"/>
              </a:rPr>
              <a:t>Аудитории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оборудуются</a:t>
            </a:r>
            <a:r>
              <a:rPr sz="2400" spc="-170" dirty="0">
                <a:latin typeface="Verdana"/>
                <a:cs typeface="Verdana"/>
              </a:rPr>
              <a:t> </a:t>
            </a:r>
            <a:r>
              <a:rPr sz="2400" spc="75" dirty="0">
                <a:latin typeface="Verdana"/>
                <a:cs typeface="Verdana"/>
              </a:rPr>
              <a:t>средствами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45" dirty="0">
                <a:latin typeface="Verdana"/>
                <a:cs typeface="Verdana"/>
              </a:rPr>
              <a:t>воспроизведения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аудиозаписи</a:t>
            </a:r>
            <a:endParaRPr sz="24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00" dirty="0">
                <a:latin typeface="Verdana"/>
                <a:cs typeface="Verdana"/>
              </a:rPr>
              <a:t>ТС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95" dirty="0">
                <a:latin typeface="Verdana"/>
                <a:cs typeface="Verdana"/>
              </a:rPr>
              <a:t>или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30" dirty="0">
                <a:latin typeface="Verdana"/>
                <a:cs typeface="Verdana"/>
              </a:rPr>
              <a:t>организаторы</a:t>
            </a:r>
            <a:r>
              <a:rPr sz="2400" spc="-18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настраивают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185" dirty="0">
                <a:latin typeface="Verdana"/>
                <a:cs typeface="Verdana"/>
              </a:rPr>
              <a:t>их,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135" dirty="0">
                <a:latin typeface="Verdana"/>
                <a:cs typeface="Verdana"/>
              </a:rPr>
              <a:t>чтобы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55" dirty="0">
                <a:latin typeface="Verdana"/>
                <a:cs typeface="Verdana"/>
              </a:rPr>
              <a:t>было</a:t>
            </a:r>
            <a:r>
              <a:rPr sz="2400" spc="-18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слышно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130" dirty="0">
                <a:latin typeface="Verdana"/>
                <a:cs typeface="Verdana"/>
              </a:rPr>
              <a:t>всем</a:t>
            </a:r>
            <a:endParaRPr sz="24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60" dirty="0">
                <a:latin typeface="Verdana"/>
                <a:cs typeface="Verdana"/>
              </a:rPr>
              <a:t>Участник</a:t>
            </a:r>
            <a:r>
              <a:rPr sz="2400" spc="-204" dirty="0">
                <a:latin typeface="Verdana"/>
                <a:cs typeface="Verdana"/>
              </a:rPr>
              <a:t> </a:t>
            </a:r>
            <a:r>
              <a:rPr sz="2400" spc="-120" dirty="0">
                <a:latin typeface="Verdana"/>
                <a:cs typeface="Verdana"/>
              </a:rPr>
              <a:t>готовится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20" dirty="0">
                <a:latin typeface="Verdana"/>
                <a:cs typeface="Verdana"/>
              </a:rPr>
              <a:t>не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около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45" dirty="0">
                <a:latin typeface="Verdana"/>
                <a:cs typeface="Verdana"/>
              </a:rPr>
              <a:t>средства</a:t>
            </a:r>
            <a:r>
              <a:rPr sz="2400" spc="-16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аудиозаписи</a:t>
            </a:r>
            <a:endParaRPr sz="24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30" dirty="0">
                <a:latin typeface="Verdana"/>
                <a:cs typeface="Verdana"/>
              </a:rPr>
              <a:t>После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95" dirty="0">
                <a:latin typeface="Verdana"/>
                <a:cs typeface="Verdana"/>
              </a:rPr>
              <a:t>подготовки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85" dirty="0">
                <a:latin typeface="Verdana"/>
                <a:cs typeface="Verdana"/>
              </a:rPr>
              <a:t>участник</a:t>
            </a:r>
            <a:r>
              <a:rPr sz="2400" spc="-170" dirty="0">
                <a:latin typeface="Verdana"/>
                <a:cs typeface="Verdana"/>
              </a:rPr>
              <a:t> </a:t>
            </a:r>
            <a:r>
              <a:rPr sz="2400" spc="-75" dirty="0">
                <a:latin typeface="Verdana"/>
                <a:cs typeface="Verdana"/>
              </a:rPr>
              <a:t>подходит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220" dirty="0">
                <a:latin typeface="Verdana"/>
                <a:cs typeface="Verdana"/>
              </a:rPr>
              <a:t>к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средству</a:t>
            </a:r>
            <a:r>
              <a:rPr sz="2400" spc="-170" dirty="0">
                <a:latin typeface="Verdana"/>
                <a:cs typeface="Verdana"/>
              </a:rPr>
              <a:t> </a:t>
            </a:r>
            <a:r>
              <a:rPr sz="2400" spc="5" dirty="0">
                <a:latin typeface="Verdana"/>
                <a:cs typeface="Verdana"/>
              </a:rPr>
              <a:t>аудиозаписи</a:t>
            </a:r>
            <a:r>
              <a:rPr sz="2400" spc="-210" dirty="0">
                <a:latin typeface="Verdana"/>
                <a:cs typeface="Verdana"/>
              </a:rPr>
              <a:t> </a:t>
            </a:r>
            <a:r>
              <a:rPr sz="2400" spc="-60" dirty="0">
                <a:latin typeface="Verdana"/>
                <a:cs typeface="Verdana"/>
              </a:rPr>
              <a:t>и</a:t>
            </a:r>
            <a:r>
              <a:rPr sz="2400" spc="-170" dirty="0">
                <a:latin typeface="Verdana"/>
                <a:cs typeface="Verdana"/>
              </a:rPr>
              <a:t> </a:t>
            </a:r>
            <a:r>
              <a:rPr sz="2400" spc="50" dirty="0">
                <a:latin typeface="Verdana"/>
                <a:cs typeface="Verdana"/>
              </a:rPr>
              <a:t>громко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60" dirty="0">
                <a:latin typeface="Verdana"/>
                <a:cs typeface="Verdana"/>
              </a:rPr>
              <a:t>и</a:t>
            </a:r>
            <a:r>
              <a:rPr sz="2400" spc="-170" dirty="0">
                <a:latin typeface="Verdana"/>
                <a:cs typeface="Verdana"/>
              </a:rPr>
              <a:t> </a:t>
            </a:r>
            <a:r>
              <a:rPr sz="2400" spc="-15" dirty="0">
                <a:latin typeface="Verdana"/>
                <a:cs typeface="Verdana"/>
              </a:rPr>
              <a:t>разборчиво</a:t>
            </a:r>
            <a:r>
              <a:rPr sz="2400" spc="-18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даёт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120" dirty="0">
                <a:latin typeface="Verdana"/>
                <a:cs typeface="Verdana"/>
              </a:rPr>
              <a:t>ответ</a:t>
            </a:r>
            <a:endParaRPr sz="24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45" dirty="0">
                <a:latin typeface="Verdana"/>
                <a:cs typeface="Verdana"/>
              </a:rPr>
              <a:t>Экзаменатор-собеседник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задаёт</a:t>
            </a:r>
            <a:r>
              <a:rPr sz="2400" spc="-185" dirty="0">
                <a:latin typeface="Verdana"/>
                <a:cs typeface="Verdana"/>
              </a:rPr>
              <a:t> </a:t>
            </a:r>
            <a:r>
              <a:rPr sz="2400" spc="-35" dirty="0">
                <a:latin typeface="Verdana"/>
                <a:cs typeface="Verdana"/>
              </a:rPr>
              <a:t>вопросы,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135" dirty="0">
                <a:latin typeface="Verdana"/>
                <a:cs typeface="Verdana"/>
              </a:rPr>
              <a:t>чтобы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90" dirty="0">
                <a:latin typeface="Verdana"/>
                <a:cs typeface="Verdana"/>
              </a:rPr>
              <a:t>участник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95" dirty="0">
                <a:latin typeface="Verdana"/>
                <a:cs typeface="Verdana"/>
              </a:rPr>
              <a:t>мог</a:t>
            </a:r>
            <a:r>
              <a:rPr sz="2400" spc="-185" dirty="0">
                <a:latin typeface="Verdana"/>
                <a:cs typeface="Verdana"/>
              </a:rPr>
              <a:t> </a:t>
            </a:r>
            <a:r>
              <a:rPr sz="2400" spc="-170" dirty="0">
                <a:latin typeface="Verdana"/>
                <a:cs typeface="Verdana"/>
              </a:rPr>
              <a:t>уточнить</a:t>
            </a:r>
            <a:r>
              <a:rPr sz="2400" spc="-185" dirty="0">
                <a:latin typeface="Verdana"/>
                <a:cs typeface="Verdana"/>
              </a:rPr>
              <a:t> </a:t>
            </a:r>
            <a:r>
              <a:rPr sz="2400" spc="-60" dirty="0">
                <a:latin typeface="Verdana"/>
                <a:cs typeface="Verdana"/>
              </a:rPr>
              <a:t>и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85" dirty="0">
                <a:latin typeface="Verdana"/>
                <a:cs typeface="Verdana"/>
              </a:rPr>
              <a:t>дополнить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5" dirty="0">
                <a:latin typeface="Verdana"/>
                <a:cs typeface="Verdana"/>
              </a:rPr>
              <a:t>свой</a:t>
            </a:r>
            <a:r>
              <a:rPr sz="2400" spc="-170" dirty="0">
                <a:latin typeface="Verdana"/>
                <a:cs typeface="Verdana"/>
              </a:rPr>
              <a:t> </a:t>
            </a:r>
            <a:r>
              <a:rPr sz="2400" spc="-125" dirty="0">
                <a:latin typeface="Verdana"/>
                <a:cs typeface="Verdana"/>
              </a:rPr>
              <a:t>ответ</a:t>
            </a:r>
            <a:endParaRPr sz="24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30" dirty="0">
                <a:latin typeface="Verdana"/>
                <a:cs typeface="Verdana"/>
              </a:rPr>
              <a:t>Участн</a:t>
            </a:r>
            <a:r>
              <a:rPr sz="2400" spc="-150" dirty="0">
                <a:latin typeface="Verdana"/>
                <a:cs typeface="Verdana"/>
              </a:rPr>
              <a:t>и</a:t>
            </a:r>
            <a:r>
              <a:rPr sz="2400" spc="-145" dirty="0">
                <a:latin typeface="Verdana"/>
                <a:cs typeface="Verdana"/>
              </a:rPr>
              <a:t>к</a:t>
            </a:r>
            <a:r>
              <a:rPr sz="2400" spc="-135" dirty="0">
                <a:latin typeface="Verdana"/>
                <a:cs typeface="Verdana"/>
              </a:rPr>
              <a:t>у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95" dirty="0">
                <a:latin typeface="Verdana"/>
                <a:cs typeface="Verdana"/>
              </a:rPr>
              <a:t>даё</a:t>
            </a:r>
            <a:r>
              <a:rPr sz="2400" spc="-125" dirty="0">
                <a:latin typeface="Verdana"/>
                <a:cs typeface="Verdana"/>
              </a:rPr>
              <a:t>тся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155" dirty="0">
                <a:latin typeface="Verdana"/>
                <a:cs typeface="Verdana"/>
              </a:rPr>
              <a:t>во</a:t>
            </a:r>
            <a:r>
              <a:rPr sz="2400" spc="-130" dirty="0">
                <a:latin typeface="Verdana"/>
                <a:cs typeface="Verdana"/>
              </a:rPr>
              <a:t>з</a:t>
            </a:r>
            <a:r>
              <a:rPr sz="2400" spc="95" dirty="0">
                <a:latin typeface="Verdana"/>
                <a:cs typeface="Verdana"/>
              </a:rPr>
              <a:t>можн</a:t>
            </a:r>
            <a:r>
              <a:rPr sz="2400" spc="-35" dirty="0">
                <a:latin typeface="Verdana"/>
                <a:cs typeface="Verdana"/>
              </a:rPr>
              <a:t>ость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прослушат</a:t>
            </a:r>
            <a:r>
              <a:rPr sz="2400" spc="-5" dirty="0">
                <a:latin typeface="Verdana"/>
                <a:cs typeface="Verdana"/>
              </a:rPr>
              <a:t>ь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25" dirty="0">
                <a:latin typeface="Verdana"/>
                <a:cs typeface="Verdana"/>
              </a:rPr>
              <a:t>з</a:t>
            </a:r>
            <a:r>
              <a:rPr sz="2400" spc="-20" dirty="0">
                <a:latin typeface="Verdana"/>
                <a:cs typeface="Verdana"/>
              </a:rPr>
              <a:t>а</a:t>
            </a:r>
            <a:r>
              <a:rPr sz="2400" spc="-35" dirty="0">
                <a:latin typeface="Verdana"/>
                <a:cs typeface="Verdana"/>
              </a:rPr>
              <a:t>пись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67967" y="3467100"/>
            <a:ext cx="9476740" cy="1152525"/>
          </a:xfrm>
          <a:custGeom>
            <a:avLst/>
            <a:gdLst/>
            <a:ahLst/>
            <a:cxnLst/>
            <a:rect l="l" t="t" r="r" b="b"/>
            <a:pathLst>
              <a:path w="9476740" h="1152525">
                <a:moveTo>
                  <a:pt x="9476232" y="0"/>
                </a:moveTo>
                <a:lnTo>
                  <a:pt x="0" y="0"/>
                </a:lnTo>
                <a:lnTo>
                  <a:pt x="0" y="1152144"/>
                </a:lnTo>
                <a:lnTo>
                  <a:pt x="9476232" y="1152144"/>
                </a:lnTo>
                <a:lnTo>
                  <a:pt x="94762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541525" y="3811904"/>
            <a:ext cx="89287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70" dirty="0">
                <a:latin typeface="Tahoma"/>
                <a:cs typeface="Tahoma"/>
              </a:rPr>
              <a:t>Используются</a:t>
            </a:r>
            <a:r>
              <a:rPr sz="2800" b="1" spc="-30" dirty="0">
                <a:latin typeface="Tahoma"/>
                <a:cs typeface="Tahoma"/>
              </a:rPr>
              <a:t> </a:t>
            </a:r>
            <a:r>
              <a:rPr sz="2800" b="1" spc="100" dirty="0">
                <a:solidFill>
                  <a:srgbClr val="F65E09"/>
                </a:solidFill>
                <a:latin typeface="Tahoma"/>
                <a:cs typeface="Tahoma"/>
              </a:rPr>
              <a:t>средства</a:t>
            </a:r>
            <a:r>
              <a:rPr sz="2800" b="1" spc="-40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800" b="1" spc="10" dirty="0">
                <a:solidFill>
                  <a:srgbClr val="F65E09"/>
                </a:solidFill>
                <a:latin typeface="Tahoma"/>
                <a:cs typeface="Tahoma"/>
              </a:rPr>
              <a:t>цифровой</a:t>
            </a:r>
            <a:r>
              <a:rPr sz="2800" b="1" spc="-45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800" b="1" spc="-10" dirty="0">
                <a:solidFill>
                  <a:srgbClr val="F65E09"/>
                </a:solidFill>
                <a:latin typeface="Tahoma"/>
                <a:cs typeface="Tahoma"/>
              </a:rPr>
              <a:t>аудиозаписи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77161" y="7277861"/>
            <a:ext cx="15087600" cy="1219200"/>
          </a:xfrm>
          <a:prstGeom prst="rect">
            <a:avLst/>
          </a:prstGeom>
          <a:ln w="38100">
            <a:solidFill>
              <a:srgbClr val="F65E09"/>
            </a:solidFill>
          </a:ln>
        </p:spPr>
        <p:txBody>
          <a:bodyPr vert="horz" wrap="square" lIns="0" tIns="147320" rIns="0" bIns="0" rtlCol="0">
            <a:spAutoFit/>
          </a:bodyPr>
          <a:lstStyle/>
          <a:p>
            <a:pPr marL="3139440">
              <a:lnSpc>
                <a:spcPct val="100000"/>
              </a:lnSpc>
              <a:spcBef>
                <a:spcPts val="1160"/>
              </a:spcBef>
            </a:pPr>
            <a:r>
              <a:rPr sz="2000" spc="-40" dirty="0">
                <a:latin typeface="Verdana"/>
                <a:cs typeface="Verdana"/>
              </a:rPr>
              <a:t>Если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произошёл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b="1" spc="-30" dirty="0">
                <a:latin typeface="Tahoma"/>
                <a:cs typeface="Tahoma"/>
              </a:rPr>
              <a:t>технический</a:t>
            </a:r>
            <a:r>
              <a:rPr sz="2000" b="1" spc="-65" dirty="0">
                <a:latin typeface="Tahoma"/>
                <a:cs typeface="Tahoma"/>
              </a:rPr>
              <a:t> </a:t>
            </a:r>
            <a:r>
              <a:rPr sz="2000" b="1" spc="5" dirty="0">
                <a:latin typeface="Tahoma"/>
                <a:cs typeface="Tahoma"/>
              </a:rPr>
              <a:t>сбой</a:t>
            </a:r>
            <a:r>
              <a:rPr sz="2000" spc="5" dirty="0">
                <a:latin typeface="Verdana"/>
                <a:cs typeface="Verdana"/>
              </a:rPr>
              <a:t>,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-70" dirty="0">
                <a:latin typeface="Verdana"/>
                <a:cs typeface="Verdana"/>
              </a:rPr>
              <a:t>участник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60" dirty="0">
                <a:latin typeface="Verdana"/>
                <a:cs typeface="Verdana"/>
              </a:rPr>
              <a:t>имеет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право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b="1" spc="-70" dirty="0">
                <a:latin typeface="Tahoma"/>
                <a:cs typeface="Tahoma"/>
              </a:rPr>
              <a:t>выбрать</a:t>
            </a:r>
            <a:r>
              <a:rPr sz="2000" spc="-70" dirty="0">
                <a:latin typeface="Verdana"/>
                <a:cs typeface="Verdana"/>
              </a:rPr>
              <a:t>:</a:t>
            </a:r>
            <a:endParaRPr sz="2000">
              <a:latin typeface="Verdana"/>
              <a:cs typeface="Verdana"/>
            </a:endParaRPr>
          </a:p>
          <a:p>
            <a:pPr marL="5610225" indent="-343535">
              <a:lnSpc>
                <a:spcPct val="100000"/>
              </a:lnSpc>
              <a:buFont typeface="Arial MT"/>
              <a:buChar char="•"/>
              <a:tabLst>
                <a:tab pos="5610225" algn="l"/>
                <a:tab pos="5610860" algn="l"/>
              </a:tabLst>
            </a:pPr>
            <a:r>
              <a:rPr sz="2000" spc="-130" dirty="0">
                <a:latin typeface="Verdana"/>
                <a:cs typeface="Verdana"/>
              </a:rPr>
              <a:t>выполнить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-50" dirty="0">
                <a:latin typeface="Verdana"/>
                <a:cs typeface="Verdana"/>
              </a:rPr>
              <a:t>задания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b="1" spc="-145" dirty="0">
                <a:latin typeface="Tahoma"/>
                <a:cs typeface="Tahoma"/>
              </a:rPr>
              <a:t>в</a:t>
            </a:r>
            <a:r>
              <a:rPr sz="2000" b="1" spc="-20" dirty="0">
                <a:latin typeface="Tahoma"/>
                <a:cs typeface="Tahoma"/>
              </a:rPr>
              <a:t> </a:t>
            </a:r>
            <a:r>
              <a:rPr sz="2000" b="1" spc="30" dirty="0">
                <a:latin typeface="Tahoma"/>
                <a:cs typeface="Tahoma"/>
              </a:rPr>
              <a:t>тот</a:t>
            </a:r>
            <a:r>
              <a:rPr sz="2000" b="1" spc="-35" dirty="0">
                <a:latin typeface="Tahoma"/>
                <a:cs typeface="Tahoma"/>
              </a:rPr>
              <a:t> </a:t>
            </a:r>
            <a:r>
              <a:rPr sz="2000" b="1" spc="-155" dirty="0">
                <a:latin typeface="Tahoma"/>
                <a:cs typeface="Tahoma"/>
              </a:rPr>
              <a:t>ж</a:t>
            </a:r>
            <a:r>
              <a:rPr sz="2000" b="1" spc="95" dirty="0">
                <a:latin typeface="Tahoma"/>
                <a:cs typeface="Tahoma"/>
              </a:rPr>
              <a:t>е</a:t>
            </a:r>
            <a:r>
              <a:rPr sz="2000" b="1" spc="-50" dirty="0">
                <a:latin typeface="Tahoma"/>
                <a:cs typeface="Tahoma"/>
              </a:rPr>
              <a:t> </a:t>
            </a:r>
            <a:r>
              <a:rPr sz="2000" b="1" spc="-30" dirty="0">
                <a:latin typeface="Tahoma"/>
                <a:cs typeface="Tahoma"/>
              </a:rPr>
              <a:t>день</a:t>
            </a:r>
            <a:endParaRPr sz="2000">
              <a:latin typeface="Tahoma"/>
              <a:cs typeface="Tahoma"/>
            </a:endParaRPr>
          </a:p>
          <a:p>
            <a:pPr marL="5250180" indent="-343535">
              <a:lnSpc>
                <a:spcPct val="100000"/>
              </a:lnSpc>
              <a:buFont typeface="Arial MT"/>
              <a:buChar char="•"/>
              <a:tabLst>
                <a:tab pos="5250180" algn="l"/>
                <a:tab pos="5250815" algn="l"/>
              </a:tabLst>
            </a:pPr>
            <a:r>
              <a:rPr sz="2000" spc="-130" dirty="0">
                <a:latin typeface="Verdana"/>
                <a:cs typeface="Verdana"/>
              </a:rPr>
              <a:t>выполнить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-50" dirty="0">
                <a:latin typeface="Verdana"/>
                <a:cs typeface="Verdana"/>
              </a:rPr>
              <a:t>задания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b="1" spc="-145" dirty="0">
                <a:latin typeface="Tahoma"/>
                <a:cs typeface="Tahoma"/>
              </a:rPr>
              <a:t>в</a:t>
            </a:r>
            <a:r>
              <a:rPr sz="2000" b="1" spc="-20" dirty="0">
                <a:latin typeface="Tahoma"/>
                <a:cs typeface="Tahoma"/>
              </a:rPr>
              <a:t> </a:t>
            </a:r>
            <a:r>
              <a:rPr sz="2000" b="1" spc="-5" dirty="0">
                <a:latin typeface="Tahoma"/>
                <a:cs typeface="Tahoma"/>
              </a:rPr>
              <a:t>резер</a:t>
            </a:r>
            <a:r>
              <a:rPr sz="2000" b="1" spc="-10" dirty="0">
                <a:latin typeface="Tahoma"/>
                <a:cs typeface="Tahoma"/>
              </a:rPr>
              <a:t>в</a:t>
            </a:r>
            <a:r>
              <a:rPr sz="2000" b="1" spc="-60" dirty="0">
                <a:latin typeface="Tahoma"/>
                <a:cs typeface="Tahoma"/>
              </a:rPr>
              <a:t>ны</a:t>
            </a:r>
            <a:r>
              <a:rPr sz="2000" b="1" spc="-45" dirty="0">
                <a:latin typeface="Tahoma"/>
                <a:cs typeface="Tahoma"/>
              </a:rPr>
              <a:t>е</a:t>
            </a:r>
            <a:r>
              <a:rPr sz="2000" b="1" spc="-40" dirty="0">
                <a:latin typeface="Tahoma"/>
                <a:cs typeface="Tahoma"/>
              </a:rPr>
              <a:t> </a:t>
            </a:r>
            <a:r>
              <a:rPr sz="2000" b="1" spc="15" dirty="0">
                <a:latin typeface="Tahoma"/>
                <a:cs typeface="Tahoma"/>
              </a:rPr>
              <a:t>сроки</a:t>
            </a:r>
            <a:endParaRPr sz="2000">
              <a:latin typeface="Tahoma"/>
              <a:cs typeface="Tahom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0579861" y="3607561"/>
            <a:ext cx="6301740" cy="863600"/>
            <a:chOff x="10579861" y="3607561"/>
            <a:chExt cx="6301740" cy="863600"/>
          </a:xfrm>
        </p:grpSpPr>
        <p:sp>
          <p:nvSpPr>
            <p:cNvPr id="16" name="object 16"/>
            <p:cNvSpPr/>
            <p:nvPr/>
          </p:nvSpPr>
          <p:spPr>
            <a:xfrm>
              <a:off x="10592561" y="3620261"/>
              <a:ext cx="6276340" cy="838200"/>
            </a:xfrm>
            <a:custGeom>
              <a:avLst/>
              <a:gdLst/>
              <a:ahLst/>
              <a:cxnLst/>
              <a:rect l="l" t="t" r="r" b="b"/>
              <a:pathLst>
                <a:path w="6276340" h="838200">
                  <a:moveTo>
                    <a:pt x="6275832" y="0"/>
                  </a:moveTo>
                  <a:lnTo>
                    <a:pt x="1945640" y="0"/>
                  </a:lnTo>
                  <a:lnTo>
                    <a:pt x="1945640" y="314325"/>
                  </a:lnTo>
                  <a:lnTo>
                    <a:pt x="101727" y="314325"/>
                  </a:lnTo>
                  <a:lnTo>
                    <a:pt x="101727" y="209550"/>
                  </a:lnTo>
                  <a:lnTo>
                    <a:pt x="0" y="419100"/>
                  </a:lnTo>
                  <a:lnTo>
                    <a:pt x="101727" y="628650"/>
                  </a:lnTo>
                  <a:lnTo>
                    <a:pt x="101727" y="523875"/>
                  </a:lnTo>
                  <a:lnTo>
                    <a:pt x="1945640" y="523875"/>
                  </a:lnTo>
                  <a:lnTo>
                    <a:pt x="1945640" y="838200"/>
                  </a:lnTo>
                  <a:lnTo>
                    <a:pt x="6275832" y="838200"/>
                  </a:lnTo>
                  <a:lnTo>
                    <a:pt x="627583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0592561" y="3620261"/>
              <a:ext cx="6276340" cy="838200"/>
            </a:xfrm>
            <a:custGeom>
              <a:avLst/>
              <a:gdLst/>
              <a:ahLst/>
              <a:cxnLst/>
              <a:rect l="l" t="t" r="r" b="b"/>
              <a:pathLst>
                <a:path w="6276340" h="838200">
                  <a:moveTo>
                    <a:pt x="6275832" y="0"/>
                  </a:moveTo>
                  <a:lnTo>
                    <a:pt x="1945640" y="0"/>
                  </a:lnTo>
                  <a:lnTo>
                    <a:pt x="1945640" y="314325"/>
                  </a:lnTo>
                  <a:lnTo>
                    <a:pt x="101727" y="314325"/>
                  </a:lnTo>
                  <a:lnTo>
                    <a:pt x="101727" y="209550"/>
                  </a:lnTo>
                  <a:lnTo>
                    <a:pt x="0" y="419100"/>
                  </a:lnTo>
                  <a:lnTo>
                    <a:pt x="101727" y="628650"/>
                  </a:lnTo>
                  <a:lnTo>
                    <a:pt x="101727" y="523875"/>
                  </a:lnTo>
                  <a:lnTo>
                    <a:pt x="1945640" y="523875"/>
                  </a:lnTo>
                  <a:lnTo>
                    <a:pt x="1945640" y="838200"/>
                  </a:lnTo>
                  <a:lnTo>
                    <a:pt x="6275832" y="838200"/>
                  </a:lnTo>
                  <a:lnTo>
                    <a:pt x="6275832" y="0"/>
                  </a:lnTo>
                  <a:close/>
                </a:path>
              </a:pathLst>
            </a:custGeom>
            <a:ln w="25400">
              <a:solidFill>
                <a:srgbClr val="F65E0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2923646" y="3868038"/>
            <a:ext cx="3557904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65" dirty="0">
                <a:solidFill>
                  <a:srgbClr val="F65E09"/>
                </a:solidFill>
                <a:latin typeface="Verdana"/>
                <a:cs typeface="Verdana"/>
              </a:rPr>
              <a:t>Отка</a:t>
            </a:r>
            <a:r>
              <a:rPr sz="2000" spc="-50" dirty="0">
                <a:solidFill>
                  <a:srgbClr val="F65E09"/>
                </a:solidFill>
                <a:latin typeface="Verdana"/>
                <a:cs typeface="Verdana"/>
              </a:rPr>
              <a:t>з</a:t>
            </a:r>
            <a:r>
              <a:rPr sz="2000" spc="-175" dirty="0">
                <a:solidFill>
                  <a:srgbClr val="F65E09"/>
                </a:solidFill>
                <a:latin typeface="Verdana"/>
                <a:cs typeface="Verdana"/>
              </a:rPr>
              <a:t> </a:t>
            </a:r>
            <a:r>
              <a:rPr sz="2000" spc="-65" dirty="0">
                <a:solidFill>
                  <a:srgbClr val="F65E09"/>
                </a:solidFill>
                <a:latin typeface="Verdana"/>
                <a:cs typeface="Verdana"/>
              </a:rPr>
              <a:t>от</a:t>
            </a:r>
            <a:r>
              <a:rPr sz="2000" spc="-160" dirty="0">
                <a:solidFill>
                  <a:srgbClr val="F65E09"/>
                </a:solidFill>
                <a:latin typeface="Verdana"/>
                <a:cs typeface="Verdana"/>
              </a:rPr>
              <a:t> </a:t>
            </a:r>
            <a:r>
              <a:rPr sz="2000" spc="-15" dirty="0">
                <a:solidFill>
                  <a:srgbClr val="F65E09"/>
                </a:solidFill>
                <a:latin typeface="Verdana"/>
                <a:cs typeface="Verdana"/>
              </a:rPr>
              <a:t>проток</a:t>
            </a:r>
            <a:r>
              <a:rPr sz="2000" spc="-20" dirty="0">
                <a:solidFill>
                  <a:srgbClr val="F65E09"/>
                </a:solidFill>
                <a:latin typeface="Verdana"/>
                <a:cs typeface="Verdana"/>
              </a:rPr>
              <a:t>о</a:t>
            </a:r>
            <a:r>
              <a:rPr sz="2000" spc="-95" dirty="0">
                <a:solidFill>
                  <a:srgbClr val="F65E09"/>
                </a:solidFill>
                <a:latin typeface="Verdana"/>
                <a:cs typeface="Verdana"/>
              </a:rPr>
              <a:t>л</a:t>
            </a:r>
            <a:r>
              <a:rPr sz="2000" spc="-85" dirty="0">
                <a:solidFill>
                  <a:srgbClr val="F65E09"/>
                </a:solidFill>
                <a:latin typeface="Verdana"/>
                <a:cs typeface="Verdana"/>
              </a:rPr>
              <a:t>и</a:t>
            </a:r>
            <a:r>
              <a:rPr sz="2000" spc="-50" dirty="0">
                <a:solidFill>
                  <a:srgbClr val="F65E09"/>
                </a:solidFill>
                <a:latin typeface="Verdana"/>
                <a:cs typeface="Verdana"/>
              </a:rPr>
              <a:t>рования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30764" y="3287865"/>
            <a:ext cx="8226471" cy="5378719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0" y="0"/>
            <a:ext cx="18288000" cy="1329690"/>
            <a:chOff x="0" y="0"/>
            <a:chExt cx="18288000" cy="132969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18288000" cy="1283335"/>
            </a:xfrm>
            <a:custGeom>
              <a:avLst/>
              <a:gdLst/>
              <a:ahLst/>
              <a:cxnLst/>
              <a:rect l="l" t="t" r="r" b="b"/>
              <a:pathLst>
                <a:path w="18288000" h="1283335">
                  <a:moveTo>
                    <a:pt x="0" y="1283207"/>
                  </a:moveTo>
                  <a:lnTo>
                    <a:pt x="18288000" y="1283207"/>
                  </a:lnTo>
                  <a:lnTo>
                    <a:pt x="18288000" y="0"/>
                  </a:lnTo>
                  <a:lnTo>
                    <a:pt x="0" y="0"/>
                  </a:lnTo>
                  <a:lnTo>
                    <a:pt x="0" y="1283207"/>
                  </a:lnTo>
                  <a:close/>
                </a:path>
              </a:pathLst>
            </a:custGeom>
            <a:solidFill>
              <a:srgbClr val="0038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467600" y="0"/>
              <a:ext cx="10820400" cy="12573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44851" y="100584"/>
              <a:ext cx="3632454" cy="1229105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578354" y="251586"/>
            <a:ext cx="293243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60" dirty="0"/>
              <a:t>Структура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sz="half" idx="2"/>
          </p:nvPr>
        </p:nvSpPr>
        <p:spPr>
          <a:xfrm>
            <a:off x="1358900" y="2541524"/>
            <a:ext cx="6972300" cy="63523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55" dirty="0">
                <a:solidFill>
                  <a:srgbClr val="C00000"/>
                </a:solidFill>
              </a:rPr>
              <a:t>Структура</a:t>
            </a:r>
            <a:r>
              <a:rPr spc="-35" dirty="0">
                <a:solidFill>
                  <a:srgbClr val="C00000"/>
                </a:solidFill>
              </a:rPr>
              <a:t> </a:t>
            </a:r>
            <a:r>
              <a:rPr spc="-55" dirty="0">
                <a:solidFill>
                  <a:srgbClr val="C00000"/>
                </a:solidFill>
              </a:rPr>
              <a:t>Порядка</a:t>
            </a:r>
            <a:r>
              <a:rPr spc="-30" dirty="0">
                <a:solidFill>
                  <a:srgbClr val="C00000"/>
                </a:solidFill>
              </a:rPr>
              <a:t> </a:t>
            </a:r>
            <a:r>
              <a:rPr spc="-145" dirty="0">
                <a:solidFill>
                  <a:srgbClr val="C00000"/>
                </a:solidFill>
              </a:rPr>
              <a:t>ГИА-11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100" dirty="0"/>
          </a:p>
          <a:p>
            <a:pPr marL="595630" indent="-513715">
              <a:lnSpc>
                <a:spcPct val="100000"/>
              </a:lnSpc>
              <a:buClr>
                <a:srgbClr val="003876"/>
              </a:buClr>
              <a:buSzPct val="79166"/>
              <a:buAutoNum type="romanUcPeriod"/>
              <a:tabLst>
                <a:tab pos="595630" algn="l"/>
                <a:tab pos="596265" algn="l"/>
              </a:tabLst>
            </a:pPr>
            <a:r>
              <a:rPr sz="2400" b="0" spc="135" dirty="0">
                <a:solidFill>
                  <a:srgbClr val="000000"/>
                </a:solidFill>
                <a:latin typeface="Verdana"/>
                <a:cs typeface="Verdana"/>
              </a:rPr>
              <a:t>Общ</a:t>
            </a:r>
            <a:r>
              <a:rPr sz="2400" b="0" spc="110" dirty="0">
                <a:solidFill>
                  <a:srgbClr val="000000"/>
                </a:solidFill>
                <a:latin typeface="Verdana"/>
                <a:cs typeface="Verdana"/>
              </a:rPr>
              <a:t>и</a:t>
            </a:r>
            <a:r>
              <a:rPr sz="2400" b="0" spc="130" dirty="0">
                <a:solidFill>
                  <a:srgbClr val="000000"/>
                </a:solidFill>
                <a:latin typeface="Verdana"/>
                <a:cs typeface="Verdana"/>
              </a:rPr>
              <a:t>е</a:t>
            </a:r>
            <a:r>
              <a:rPr sz="2400" b="0" spc="-18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20" dirty="0">
                <a:solidFill>
                  <a:srgbClr val="000000"/>
                </a:solidFill>
                <a:latin typeface="Verdana"/>
                <a:cs typeface="Verdana"/>
              </a:rPr>
              <a:t>положен</a:t>
            </a:r>
            <a:r>
              <a:rPr sz="2400" b="0" spc="-25" dirty="0">
                <a:solidFill>
                  <a:srgbClr val="000000"/>
                </a:solidFill>
                <a:latin typeface="Verdana"/>
                <a:cs typeface="Verdana"/>
              </a:rPr>
              <a:t>и</a:t>
            </a:r>
            <a:r>
              <a:rPr sz="2400" b="0" spc="-375" dirty="0">
                <a:solidFill>
                  <a:srgbClr val="000000"/>
                </a:solidFill>
                <a:latin typeface="Verdana"/>
                <a:cs typeface="Verdana"/>
              </a:rPr>
              <a:t>я</a:t>
            </a:r>
            <a:endParaRPr sz="2400" dirty="0">
              <a:latin typeface="Verdana"/>
              <a:cs typeface="Verdana"/>
            </a:endParaRPr>
          </a:p>
          <a:p>
            <a:pPr marL="595630" indent="-513715">
              <a:lnSpc>
                <a:spcPct val="100000"/>
              </a:lnSpc>
              <a:spcBef>
                <a:spcPts val="605"/>
              </a:spcBef>
              <a:buClr>
                <a:srgbClr val="003876"/>
              </a:buClr>
              <a:buSzPct val="79166"/>
              <a:buAutoNum type="romanUcPeriod"/>
              <a:tabLst>
                <a:tab pos="595630" algn="l"/>
                <a:tab pos="596265" algn="l"/>
              </a:tabLst>
            </a:pPr>
            <a:r>
              <a:rPr sz="2400" b="0" spc="125" dirty="0">
                <a:solidFill>
                  <a:srgbClr val="000000"/>
                </a:solidFill>
                <a:latin typeface="Verdana"/>
                <a:cs typeface="Verdana"/>
              </a:rPr>
              <a:t>Фо</a:t>
            </a:r>
            <a:r>
              <a:rPr sz="2400" b="0" spc="105" dirty="0">
                <a:solidFill>
                  <a:srgbClr val="000000"/>
                </a:solidFill>
                <a:latin typeface="Verdana"/>
                <a:cs typeface="Verdana"/>
              </a:rPr>
              <a:t>р</a:t>
            </a:r>
            <a:r>
              <a:rPr sz="2400" b="0" spc="70" dirty="0">
                <a:solidFill>
                  <a:srgbClr val="000000"/>
                </a:solidFill>
                <a:latin typeface="Verdana"/>
                <a:cs typeface="Verdana"/>
              </a:rPr>
              <a:t>мы</a:t>
            </a:r>
            <a:r>
              <a:rPr sz="2400" b="0" spc="-175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000000"/>
                </a:solidFill>
                <a:latin typeface="Verdana"/>
                <a:cs typeface="Verdana"/>
              </a:rPr>
              <a:t>проведе</a:t>
            </a:r>
            <a:r>
              <a:rPr sz="2400" b="0" dirty="0">
                <a:solidFill>
                  <a:srgbClr val="000000"/>
                </a:solidFill>
                <a:latin typeface="Verdana"/>
                <a:cs typeface="Verdana"/>
              </a:rPr>
              <a:t>н</a:t>
            </a:r>
            <a:r>
              <a:rPr sz="2400" b="0" spc="-229" dirty="0">
                <a:solidFill>
                  <a:srgbClr val="000000"/>
                </a:solidFill>
                <a:latin typeface="Verdana"/>
                <a:cs typeface="Verdana"/>
              </a:rPr>
              <a:t>и</a:t>
            </a:r>
            <a:r>
              <a:rPr sz="2400" b="0" spc="-210" dirty="0">
                <a:solidFill>
                  <a:srgbClr val="000000"/>
                </a:solidFill>
                <a:latin typeface="Verdana"/>
                <a:cs typeface="Verdana"/>
              </a:rPr>
              <a:t>я</a:t>
            </a:r>
            <a:r>
              <a:rPr sz="2400" b="0" spc="-19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50" dirty="0">
                <a:solidFill>
                  <a:srgbClr val="000000"/>
                </a:solidFill>
                <a:latin typeface="Verdana"/>
                <a:cs typeface="Verdana"/>
              </a:rPr>
              <a:t>ГИА</a:t>
            </a:r>
            <a:r>
              <a:rPr sz="2400" b="0" spc="-18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60" dirty="0">
                <a:solidFill>
                  <a:srgbClr val="000000"/>
                </a:solidFill>
                <a:latin typeface="Verdana"/>
                <a:cs typeface="Verdana"/>
              </a:rPr>
              <a:t>и</a:t>
            </a:r>
            <a:r>
              <a:rPr sz="2400" b="0" spc="-175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105" dirty="0">
                <a:solidFill>
                  <a:srgbClr val="000000"/>
                </a:solidFill>
                <a:latin typeface="Verdana"/>
                <a:cs typeface="Verdana"/>
              </a:rPr>
              <a:t>уч</a:t>
            </a:r>
            <a:r>
              <a:rPr sz="2400" b="0" spc="-100" dirty="0">
                <a:solidFill>
                  <a:srgbClr val="000000"/>
                </a:solidFill>
                <a:latin typeface="Verdana"/>
                <a:cs typeface="Verdana"/>
              </a:rPr>
              <a:t>а</a:t>
            </a:r>
            <a:r>
              <a:rPr sz="2400" b="0" spc="-75" dirty="0">
                <a:solidFill>
                  <a:srgbClr val="000000"/>
                </a:solidFill>
                <a:latin typeface="Verdana"/>
                <a:cs typeface="Verdana"/>
              </a:rPr>
              <a:t>стники</a:t>
            </a:r>
            <a:r>
              <a:rPr sz="2400" b="0" spc="-19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50" dirty="0">
                <a:solidFill>
                  <a:srgbClr val="000000"/>
                </a:solidFill>
                <a:latin typeface="Verdana"/>
                <a:cs typeface="Verdana"/>
              </a:rPr>
              <a:t>ГИА</a:t>
            </a:r>
            <a:endParaRPr sz="2400" dirty="0">
              <a:latin typeface="Verdana"/>
              <a:cs typeface="Verdana"/>
            </a:endParaRPr>
          </a:p>
          <a:p>
            <a:pPr marL="595630" indent="-513715">
              <a:lnSpc>
                <a:spcPct val="100000"/>
              </a:lnSpc>
              <a:spcBef>
                <a:spcPts val="600"/>
              </a:spcBef>
              <a:buClr>
                <a:srgbClr val="003876"/>
              </a:buClr>
              <a:buSzPct val="79166"/>
              <a:buAutoNum type="romanUcPeriod"/>
              <a:tabLst>
                <a:tab pos="595630" algn="l"/>
                <a:tab pos="596265" algn="l"/>
              </a:tabLst>
            </a:pPr>
            <a:r>
              <a:rPr sz="2400" b="0" spc="-110" dirty="0">
                <a:solidFill>
                  <a:srgbClr val="C00000"/>
                </a:solidFill>
                <a:latin typeface="Verdana"/>
                <a:cs typeface="Verdana"/>
              </a:rPr>
              <a:t>Итого</a:t>
            </a:r>
            <a:r>
              <a:rPr sz="2400" b="0" spc="-105" dirty="0">
                <a:solidFill>
                  <a:srgbClr val="C00000"/>
                </a:solidFill>
                <a:latin typeface="Verdana"/>
                <a:cs typeface="Verdana"/>
              </a:rPr>
              <a:t>в</a:t>
            </a:r>
            <a:r>
              <a:rPr sz="2400" b="0" spc="120" dirty="0">
                <a:solidFill>
                  <a:srgbClr val="C00000"/>
                </a:solidFill>
                <a:latin typeface="Verdana"/>
                <a:cs typeface="Verdana"/>
              </a:rPr>
              <a:t>ое</a:t>
            </a:r>
            <a:r>
              <a:rPr sz="2400" b="0" spc="-17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b="0" spc="-5" dirty="0">
                <a:solidFill>
                  <a:srgbClr val="C00000"/>
                </a:solidFill>
                <a:latin typeface="Verdana"/>
                <a:cs typeface="Verdana"/>
              </a:rPr>
              <a:t>сочинение</a:t>
            </a:r>
            <a:r>
              <a:rPr sz="2400" b="0" spc="-18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b="0" spc="-114" dirty="0">
                <a:solidFill>
                  <a:srgbClr val="C00000"/>
                </a:solidFill>
                <a:latin typeface="Verdana"/>
                <a:cs typeface="Verdana"/>
              </a:rPr>
              <a:t>(изл</a:t>
            </a:r>
            <a:r>
              <a:rPr sz="2400" b="0" spc="-120" dirty="0">
                <a:solidFill>
                  <a:srgbClr val="C00000"/>
                </a:solidFill>
                <a:latin typeface="Verdana"/>
                <a:cs typeface="Verdana"/>
              </a:rPr>
              <a:t>о</a:t>
            </a:r>
            <a:r>
              <a:rPr sz="2400" b="0" spc="-20" dirty="0">
                <a:solidFill>
                  <a:srgbClr val="C00000"/>
                </a:solidFill>
                <a:latin typeface="Verdana"/>
                <a:cs typeface="Verdana"/>
              </a:rPr>
              <a:t>же</a:t>
            </a:r>
            <a:r>
              <a:rPr sz="2400" b="0" spc="-15" dirty="0">
                <a:solidFill>
                  <a:srgbClr val="C00000"/>
                </a:solidFill>
                <a:latin typeface="Verdana"/>
                <a:cs typeface="Verdana"/>
              </a:rPr>
              <a:t>н</a:t>
            </a:r>
            <a:r>
              <a:rPr sz="2400" b="0" spc="-50" dirty="0">
                <a:solidFill>
                  <a:srgbClr val="C00000"/>
                </a:solidFill>
                <a:latin typeface="Verdana"/>
                <a:cs typeface="Verdana"/>
              </a:rPr>
              <a:t>ие)</a:t>
            </a:r>
            <a:endParaRPr sz="2400" dirty="0">
              <a:solidFill>
                <a:srgbClr val="C00000"/>
              </a:solidFill>
              <a:latin typeface="Verdana"/>
              <a:cs typeface="Verdana"/>
            </a:endParaRPr>
          </a:p>
          <a:p>
            <a:pPr marL="595630" indent="-513715">
              <a:lnSpc>
                <a:spcPct val="100000"/>
              </a:lnSpc>
              <a:spcBef>
                <a:spcPts val="600"/>
              </a:spcBef>
              <a:buClr>
                <a:srgbClr val="003876"/>
              </a:buClr>
              <a:buSzPct val="79166"/>
              <a:buAutoNum type="romanUcPeriod"/>
              <a:tabLst>
                <a:tab pos="595630" algn="l"/>
                <a:tab pos="596265" algn="l"/>
              </a:tabLst>
            </a:pPr>
            <a:r>
              <a:rPr sz="2400" b="0" spc="-25" dirty="0">
                <a:solidFill>
                  <a:srgbClr val="000000"/>
                </a:solidFill>
                <a:latin typeface="Verdana"/>
                <a:cs typeface="Verdana"/>
              </a:rPr>
              <a:t>Органи</a:t>
            </a:r>
            <a:r>
              <a:rPr sz="2400" b="0" spc="-20" dirty="0">
                <a:solidFill>
                  <a:srgbClr val="000000"/>
                </a:solidFill>
                <a:latin typeface="Verdana"/>
                <a:cs typeface="Verdana"/>
              </a:rPr>
              <a:t>з</a:t>
            </a:r>
            <a:r>
              <a:rPr sz="2400" b="0" spc="100" dirty="0">
                <a:solidFill>
                  <a:srgbClr val="000000"/>
                </a:solidFill>
                <a:latin typeface="Verdana"/>
                <a:cs typeface="Verdana"/>
              </a:rPr>
              <a:t>а</a:t>
            </a:r>
            <a:r>
              <a:rPr sz="2400" b="0" spc="114" dirty="0">
                <a:solidFill>
                  <a:srgbClr val="000000"/>
                </a:solidFill>
                <a:latin typeface="Verdana"/>
                <a:cs typeface="Verdana"/>
              </a:rPr>
              <a:t>ц</a:t>
            </a:r>
            <a:r>
              <a:rPr sz="2400" b="0" spc="-229" dirty="0">
                <a:solidFill>
                  <a:srgbClr val="000000"/>
                </a:solidFill>
                <a:latin typeface="Verdana"/>
                <a:cs typeface="Verdana"/>
              </a:rPr>
              <a:t>и</a:t>
            </a:r>
            <a:r>
              <a:rPr sz="2400" b="0" spc="-210" dirty="0">
                <a:solidFill>
                  <a:srgbClr val="000000"/>
                </a:solidFill>
                <a:latin typeface="Verdana"/>
                <a:cs typeface="Verdana"/>
              </a:rPr>
              <a:t>я</a:t>
            </a:r>
            <a:r>
              <a:rPr sz="2400" b="0" spc="-225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000000"/>
                </a:solidFill>
                <a:latin typeface="Verdana"/>
                <a:cs typeface="Verdana"/>
              </a:rPr>
              <a:t>проведе</a:t>
            </a:r>
            <a:r>
              <a:rPr sz="2400" b="0" dirty="0">
                <a:solidFill>
                  <a:srgbClr val="000000"/>
                </a:solidFill>
                <a:latin typeface="Verdana"/>
                <a:cs typeface="Verdana"/>
              </a:rPr>
              <a:t>н</a:t>
            </a:r>
            <a:r>
              <a:rPr sz="2400" b="0" spc="-229" dirty="0">
                <a:solidFill>
                  <a:srgbClr val="000000"/>
                </a:solidFill>
                <a:latin typeface="Verdana"/>
                <a:cs typeface="Verdana"/>
              </a:rPr>
              <a:t>и</a:t>
            </a:r>
            <a:r>
              <a:rPr sz="2400" b="0" spc="-210" dirty="0">
                <a:solidFill>
                  <a:srgbClr val="000000"/>
                </a:solidFill>
                <a:latin typeface="Verdana"/>
                <a:cs typeface="Verdana"/>
              </a:rPr>
              <a:t>я</a:t>
            </a:r>
            <a:r>
              <a:rPr sz="2400" b="0" spc="-19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50" dirty="0">
                <a:solidFill>
                  <a:srgbClr val="000000"/>
                </a:solidFill>
                <a:latin typeface="Verdana"/>
                <a:cs typeface="Verdana"/>
              </a:rPr>
              <a:t>ГИА</a:t>
            </a:r>
            <a:endParaRPr sz="2400" dirty="0">
              <a:latin typeface="Verdana"/>
              <a:cs typeface="Verdana"/>
            </a:endParaRPr>
          </a:p>
          <a:p>
            <a:pPr marL="595630" indent="-513715">
              <a:lnSpc>
                <a:spcPct val="100000"/>
              </a:lnSpc>
              <a:spcBef>
                <a:spcPts val="600"/>
              </a:spcBef>
              <a:buClr>
                <a:srgbClr val="003876"/>
              </a:buClr>
              <a:buSzPct val="79166"/>
              <a:buAutoNum type="romanUcPeriod"/>
              <a:tabLst>
                <a:tab pos="595630" algn="l"/>
                <a:tab pos="596265" algn="l"/>
              </a:tabLst>
            </a:pPr>
            <a:r>
              <a:rPr sz="2400" b="0" spc="-20" dirty="0">
                <a:solidFill>
                  <a:srgbClr val="000000"/>
                </a:solidFill>
                <a:latin typeface="Verdana"/>
                <a:cs typeface="Verdana"/>
              </a:rPr>
              <a:t>Проведе</a:t>
            </a:r>
            <a:r>
              <a:rPr sz="2400" b="0" spc="-10" dirty="0">
                <a:solidFill>
                  <a:srgbClr val="000000"/>
                </a:solidFill>
                <a:latin typeface="Verdana"/>
                <a:cs typeface="Verdana"/>
              </a:rPr>
              <a:t>н</a:t>
            </a:r>
            <a:r>
              <a:rPr sz="2400" b="0" spc="30" dirty="0">
                <a:solidFill>
                  <a:srgbClr val="000000"/>
                </a:solidFill>
                <a:latin typeface="Verdana"/>
                <a:cs typeface="Verdana"/>
              </a:rPr>
              <a:t>и</a:t>
            </a:r>
            <a:r>
              <a:rPr sz="2400" b="0" spc="35" dirty="0">
                <a:solidFill>
                  <a:srgbClr val="000000"/>
                </a:solidFill>
                <a:latin typeface="Verdana"/>
                <a:cs typeface="Verdana"/>
              </a:rPr>
              <a:t>е</a:t>
            </a:r>
            <a:r>
              <a:rPr sz="2400" b="0" spc="-18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270" dirty="0">
                <a:solidFill>
                  <a:srgbClr val="000000"/>
                </a:solidFill>
                <a:latin typeface="Verdana"/>
                <a:cs typeface="Verdana"/>
              </a:rPr>
              <a:t>Г</a:t>
            </a:r>
            <a:r>
              <a:rPr sz="2400" b="0" spc="50" dirty="0">
                <a:solidFill>
                  <a:srgbClr val="000000"/>
                </a:solidFill>
                <a:latin typeface="Verdana"/>
                <a:cs typeface="Verdana"/>
              </a:rPr>
              <a:t>ИА</a:t>
            </a:r>
            <a:endParaRPr sz="2400" dirty="0">
              <a:latin typeface="Verdana"/>
              <a:cs typeface="Verdana"/>
            </a:endParaRPr>
          </a:p>
          <a:p>
            <a:pPr marL="595630" indent="-513715">
              <a:lnSpc>
                <a:spcPct val="100000"/>
              </a:lnSpc>
              <a:spcBef>
                <a:spcPts val="600"/>
              </a:spcBef>
              <a:buClr>
                <a:srgbClr val="003876"/>
              </a:buClr>
              <a:buSzPct val="79166"/>
              <a:buAutoNum type="romanUcPeriod"/>
              <a:tabLst>
                <a:tab pos="595630" algn="l"/>
                <a:tab pos="596265" algn="l"/>
              </a:tabLst>
            </a:pPr>
            <a:r>
              <a:rPr sz="2400" b="0" spc="35" dirty="0">
                <a:solidFill>
                  <a:srgbClr val="000000"/>
                </a:solidFill>
                <a:latin typeface="Verdana"/>
                <a:cs typeface="Verdana"/>
              </a:rPr>
              <a:t>Обработка</a:t>
            </a:r>
            <a:r>
              <a:rPr sz="2400" b="0" spc="25" dirty="0">
                <a:solidFill>
                  <a:srgbClr val="000000"/>
                </a:solidFill>
                <a:latin typeface="Verdana"/>
                <a:cs typeface="Verdana"/>
              </a:rPr>
              <a:t>,</a:t>
            </a:r>
            <a:r>
              <a:rPr sz="2400" b="0" spc="-21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90" dirty="0">
                <a:solidFill>
                  <a:srgbClr val="000000"/>
                </a:solidFill>
                <a:latin typeface="Verdana"/>
                <a:cs typeface="Verdana"/>
              </a:rPr>
              <a:t>п</a:t>
            </a:r>
            <a:r>
              <a:rPr sz="2400" b="0" spc="125" dirty="0">
                <a:solidFill>
                  <a:srgbClr val="000000"/>
                </a:solidFill>
                <a:latin typeface="Verdana"/>
                <a:cs typeface="Verdana"/>
              </a:rPr>
              <a:t>р</a:t>
            </a:r>
            <a:r>
              <a:rPr sz="2400" b="0" spc="114" dirty="0">
                <a:solidFill>
                  <a:srgbClr val="000000"/>
                </a:solidFill>
                <a:latin typeface="Verdana"/>
                <a:cs typeface="Verdana"/>
              </a:rPr>
              <a:t>о</a:t>
            </a:r>
            <a:r>
              <a:rPr sz="2400" b="0" spc="-65" dirty="0">
                <a:solidFill>
                  <a:srgbClr val="000000"/>
                </a:solidFill>
                <a:latin typeface="Verdana"/>
                <a:cs typeface="Verdana"/>
              </a:rPr>
              <a:t>вер</a:t>
            </a:r>
            <a:r>
              <a:rPr sz="2400" b="0" spc="-70" dirty="0">
                <a:solidFill>
                  <a:srgbClr val="000000"/>
                </a:solidFill>
                <a:latin typeface="Verdana"/>
                <a:cs typeface="Verdana"/>
              </a:rPr>
              <a:t>к</a:t>
            </a:r>
            <a:r>
              <a:rPr sz="2400" b="0" spc="195" dirty="0">
                <a:solidFill>
                  <a:srgbClr val="000000"/>
                </a:solidFill>
                <a:latin typeface="Verdana"/>
                <a:cs typeface="Verdana"/>
              </a:rPr>
              <a:t>а</a:t>
            </a:r>
            <a:r>
              <a:rPr sz="2400" b="0" spc="-18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220" dirty="0">
                <a:solidFill>
                  <a:srgbClr val="000000"/>
                </a:solidFill>
                <a:latin typeface="Verdana"/>
                <a:cs typeface="Verdana"/>
              </a:rPr>
              <a:t>э</a:t>
            </a:r>
            <a:r>
              <a:rPr sz="2400" b="0" spc="55" dirty="0">
                <a:solidFill>
                  <a:srgbClr val="000000"/>
                </a:solidFill>
                <a:latin typeface="Verdana"/>
                <a:cs typeface="Verdana"/>
              </a:rPr>
              <a:t>кзамена</a:t>
            </a:r>
            <a:r>
              <a:rPr sz="2400" b="0" spc="60" dirty="0">
                <a:solidFill>
                  <a:srgbClr val="000000"/>
                </a:solidFill>
                <a:latin typeface="Verdana"/>
                <a:cs typeface="Verdana"/>
              </a:rPr>
              <a:t>ц</a:t>
            </a:r>
            <a:r>
              <a:rPr sz="2400" b="0" spc="-120" dirty="0">
                <a:solidFill>
                  <a:srgbClr val="000000"/>
                </a:solidFill>
                <a:latin typeface="Verdana"/>
                <a:cs typeface="Verdana"/>
              </a:rPr>
              <a:t>ионных</a:t>
            </a:r>
            <a:endParaRPr sz="2400" dirty="0">
              <a:latin typeface="Verdana"/>
              <a:cs typeface="Verdana"/>
            </a:endParaRPr>
          </a:p>
          <a:p>
            <a:pPr marL="595630" marR="1341120">
              <a:lnSpc>
                <a:spcPct val="100000"/>
              </a:lnSpc>
            </a:pPr>
            <a:r>
              <a:rPr sz="2400" b="0" spc="55" dirty="0">
                <a:solidFill>
                  <a:srgbClr val="000000"/>
                </a:solidFill>
                <a:latin typeface="Verdana"/>
                <a:cs typeface="Verdana"/>
              </a:rPr>
              <a:t>работ</a:t>
            </a:r>
            <a:r>
              <a:rPr sz="2400" b="0" spc="-175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90" dirty="0">
                <a:solidFill>
                  <a:srgbClr val="000000"/>
                </a:solidFill>
                <a:latin typeface="Verdana"/>
                <a:cs typeface="Verdana"/>
              </a:rPr>
              <a:t>участников</a:t>
            </a:r>
            <a:r>
              <a:rPr sz="2400" b="0" spc="-185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75" dirty="0">
                <a:solidFill>
                  <a:srgbClr val="C00000"/>
                </a:solidFill>
                <a:latin typeface="Verdana"/>
                <a:cs typeface="Verdana"/>
              </a:rPr>
              <a:t>экзамена</a:t>
            </a:r>
            <a:r>
              <a:rPr sz="2400" b="0" spc="-18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b="0" spc="-60" dirty="0">
                <a:solidFill>
                  <a:srgbClr val="C00000"/>
                </a:solidFill>
                <a:latin typeface="Verdana"/>
                <a:cs typeface="Verdana"/>
              </a:rPr>
              <a:t>и</a:t>
            </a:r>
            <a:r>
              <a:rPr sz="2400" b="0" spc="-19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b="0" spc="-170" dirty="0">
                <a:solidFill>
                  <a:srgbClr val="000000"/>
                </a:solidFill>
                <a:latin typeface="Verdana"/>
                <a:cs typeface="Verdana"/>
              </a:rPr>
              <a:t>их </a:t>
            </a:r>
            <a:r>
              <a:rPr sz="2400" b="0" spc="-83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5" dirty="0">
                <a:solidFill>
                  <a:srgbClr val="000000"/>
                </a:solidFill>
                <a:latin typeface="Verdana"/>
                <a:cs typeface="Verdana"/>
              </a:rPr>
              <a:t>оценивание</a:t>
            </a:r>
            <a:endParaRPr sz="2400" dirty="0">
              <a:latin typeface="Verdana"/>
              <a:cs typeface="Verdana"/>
            </a:endParaRPr>
          </a:p>
          <a:p>
            <a:pPr marL="595630" marR="1377315" indent="-513715">
              <a:lnSpc>
                <a:spcPct val="100000"/>
              </a:lnSpc>
              <a:spcBef>
                <a:spcPts val="600"/>
              </a:spcBef>
              <a:buClr>
                <a:srgbClr val="003876"/>
              </a:buClr>
              <a:buSzPct val="79166"/>
              <a:buAutoNum type="romanUcPeriod" startAt="7"/>
              <a:tabLst>
                <a:tab pos="595630" algn="l"/>
                <a:tab pos="596265" algn="l"/>
              </a:tabLst>
            </a:pPr>
            <a:r>
              <a:rPr sz="2400" b="0" spc="-170" dirty="0">
                <a:solidFill>
                  <a:srgbClr val="000000"/>
                </a:solidFill>
                <a:latin typeface="Verdana"/>
                <a:cs typeface="Verdana"/>
              </a:rPr>
              <a:t>Утв</a:t>
            </a:r>
            <a:r>
              <a:rPr sz="2400" b="0" spc="5" dirty="0">
                <a:solidFill>
                  <a:srgbClr val="000000"/>
                </a:solidFill>
                <a:latin typeface="Verdana"/>
                <a:cs typeface="Verdana"/>
              </a:rPr>
              <a:t>ерждение,</a:t>
            </a:r>
            <a:r>
              <a:rPr sz="2400" b="0" spc="-18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25" dirty="0">
                <a:solidFill>
                  <a:srgbClr val="000000"/>
                </a:solidFill>
                <a:latin typeface="Verdana"/>
                <a:cs typeface="Verdana"/>
              </a:rPr>
              <a:t>изме</a:t>
            </a:r>
            <a:r>
              <a:rPr sz="2400" b="0" spc="40" dirty="0">
                <a:solidFill>
                  <a:srgbClr val="000000"/>
                </a:solidFill>
                <a:latin typeface="Verdana"/>
                <a:cs typeface="Verdana"/>
              </a:rPr>
              <a:t>н</a:t>
            </a:r>
            <a:r>
              <a:rPr sz="2400" b="0" spc="25" dirty="0">
                <a:solidFill>
                  <a:srgbClr val="000000"/>
                </a:solidFill>
                <a:latin typeface="Verdana"/>
                <a:cs typeface="Verdana"/>
              </a:rPr>
              <a:t>ение</a:t>
            </a:r>
            <a:r>
              <a:rPr sz="2400" b="0" spc="-18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120" dirty="0">
                <a:solidFill>
                  <a:srgbClr val="000000"/>
                </a:solidFill>
                <a:latin typeface="Verdana"/>
                <a:cs typeface="Verdana"/>
              </a:rPr>
              <a:t>и(или)  </a:t>
            </a:r>
            <a:r>
              <a:rPr sz="2400" b="0" spc="45" dirty="0">
                <a:solidFill>
                  <a:srgbClr val="000000"/>
                </a:solidFill>
                <a:latin typeface="Verdana"/>
                <a:cs typeface="Verdana"/>
              </a:rPr>
              <a:t>а</a:t>
            </a:r>
            <a:r>
              <a:rPr sz="2400" b="0" spc="55" dirty="0">
                <a:solidFill>
                  <a:srgbClr val="000000"/>
                </a:solidFill>
                <a:latin typeface="Verdana"/>
                <a:cs typeface="Verdana"/>
              </a:rPr>
              <a:t>н</a:t>
            </a:r>
            <a:r>
              <a:rPr sz="2400" b="0" spc="-50" dirty="0">
                <a:solidFill>
                  <a:srgbClr val="000000"/>
                </a:solidFill>
                <a:latin typeface="Verdana"/>
                <a:cs typeface="Verdana"/>
              </a:rPr>
              <a:t>нулирова</a:t>
            </a:r>
            <a:r>
              <a:rPr sz="2400" b="0" spc="-40" dirty="0">
                <a:solidFill>
                  <a:srgbClr val="000000"/>
                </a:solidFill>
                <a:latin typeface="Verdana"/>
                <a:cs typeface="Verdana"/>
              </a:rPr>
              <a:t>н</a:t>
            </a:r>
            <a:r>
              <a:rPr sz="2400" b="0" spc="30" dirty="0">
                <a:solidFill>
                  <a:srgbClr val="000000"/>
                </a:solidFill>
                <a:latin typeface="Verdana"/>
                <a:cs typeface="Verdana"/>
              </a:rPr>
              <a:t>и</a:t>
            </a:r>
            <a:r>
              <a:rPr sz="2400" b="0" spc="35" dirty="0">
                <a:solidFill>
                  <a:srgbClr val="000000"/>
                </a:solidFill>
                <a:latin typeface="Verdana"/>
                <a:cs typeface="Verdana"/>
              </a:rPr>
              <a:t>е</a:t>
            </a:r>
            <a:r>
              <a:rPr sz="2400" b="0" spc="-20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80" dirty="0">
                <a:solidFill>
                  <a:srgbClr val="000000"/>
                </a:solidFill>
                <a:latin typeface="Verdana"/>
                <a:cs typeface="Verdana"/>
              </a:rPr>
              <a:t>результа</a:t>
            </a:r>
            <a:r>
              <a:rPr sz="2400" b="0" spc="-155" dirty="0">
                <a:solidFill>
                  <a:srgbClr val="000000"/>
                </a:solidFill>
                <a:latin typeface="Verdana"/>
                <a:cs typeface="Verdana"/>
              </a:rPr>
              <a:t>тов</a:t>
            </a:r>
            <a:r>
              <a:rPr sz="2400" b="0" spc="-19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50" dirty="0">
                <a:solidFill>
                  <a:srgbClr val="000000"/>
                </a:solidFill>
                <a:latin typeface="Verdana"/>
                <a:cs typeface="Verdana"/>
              </a:rPr>
              <a:t>ГИА</a:t>
            </a:r>
            <a:endParaRPr sz="2400" dirty="0">
              <a:latin typeface="Verdana"/>
              <a:cs typeface="Verdana"/>
            </a:endParaRPr>
          </a:p>
          <a:p>
            <a:pPr marL="595630" indent="-513715">
              <a:lnSpc>
                <a:spcPct val="100000"/>
              </a:lnSpc>
              <a:spcBef>
                <a:spcPts val="600"/>
              </a:spcBef>
              <a:buClr>
                <a:srgbClr val="003876"/>
              </a:buClr>
              <a:buSzPct val="79166"/>
              <a:buAutoNum type="romanUcPeriod" startAt="7"/>
              <a:tabLst>
                <a:tab pos="596265" algn="l"/>
              </a:tabLst>
            </a:pPr>
            <a:r>
              <a:rPr sz="2400" b="0" spc="114" dirty="0">
                <a:solidFill>
                  <a:srgbClr val="000000"/>
                </a:solidFill>
                <a:latin typeface="Verdana"/>
                <a:cs typeface="Verdana"/>
              </a:rPr>
              <a:t>Оц</a:t>
            </a:r>
            <a:r>
              <a:rPr sz="2400" b="0" spc="100" dirty="0">
                <a:solidFill>
                  <a:srgbClr val="000000"/>
                </a:solidFill>
                <a:latin typeface="Verdana"/>
                <a:cs typeface="Verdana"/>
              </a:rPr>
              <a:t>е</a:t>
            </a:r>
            <a:r>
              <a:rPr sz="2400" b="0" spc="-45" dirty="0">
                <a:solidFill>
                  <a:srgbClr val="000000"/>
                </a:solidFill>
                <a:latin typeface="Verdana"/>
                <a:cs typeface="Verdana"/>
              </a:rPr>
              <a:t>нк</a:t>
            </a:r>
            <a:r>
              <a:rPr sz="2400" b="0" spc="-40" dirty="0">
                <a:solidFill>
                  <a:srgbClr val="000000"/>
                </a:solidFill>
                <a:latin typeface="Verdana"/>
                <a:cs typeface="Verdana"/>
              </a:rPr>
              <a:t>а</a:t>
            </a:r>
            <a:r>
              <a:rPr sz="2400" b="0" spc="-195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80" dirty="0">
                <a:solidFill>
                  <a:srgbClr val="000000"/>
                </a:solidFill>
                <a:latin typeface="Verdana"/>
                <a:cs typeface="Verdana"/>
              </a:rPr>
              <a:t>результа</a:t>
            </a:r>
            <a:r>
              <a:rPr sz="2400" b="0" spc="-155" dirty="0">
                <a:solidFill>
                  <a:srgbClr val="000000"/>
                </a:solidFill>
                <a:latin typeface="Verdana"/>
                <a:cs typeface="Verdana"/>
              </a:rPr>
              <a:t>тов</a:t>
            </a:r>
            <a:r>
              <a:rPr sz="2400" b="0" spc="-19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50" dirty="0">
                <a:solidFill>
                  <a:srgbClr val="000000"/>
                </a:solidFill>
                <a:latin typeface="Verdana"/>
                <a:cs typeface="Verdana"/>
              </a:rPr>
              <a:t>ГИА</a:t>
            </a:r>
            <a:endParaRPr sz="2400" dirty="0">
              <a:latin typeface="Verdana"/>
              <a:cs typeface="Verdana"/>
            </a:endParaRPr>
          </a:p>
          <a:p>
            <a:pPr marL="595630" indent="-513715">
              <a:lnSpc>
                <a:spcPct val="100000"/>
              </a:lnSpc>
              <a:spcBef>
                <a:spcPts val="600"/>
              </a:spcBef>
              <a:buClr>
                <a:srgbClr val="003876"/>
              </a:buClr>
              <a:buSzPct val="79166"/>
              <a:buAutoNum type="romanUcPeriod" startAt="7"/>
              <a:tabLst>
                <a:tab pos="595630" algn="l"/>
                <a:tab pos="596265" algn="l"/>
              </a:tabLst>
            </a:pPr>
            <a:r>
              <a:rPr sz="2400" b="0" spc="90" dirty="0">
                <a:solidFill>
                  <a:srgbClr val="000000"/>
                </a:solidFill>
                <a:latin typeface="Verdana"/>
                <a:cs typeface="Verdana"/>
              </a:rPr>
              <a:t>Приём</a:t>
            </a:r>
            <a:r>
              <a:rPr sz="2400" b="0" spc="-18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60" dirty="0">
                <a:solidFill>
                  <a:srgbClr val="000000"/>
                </a:solidFill>
                <a:latin typeface="Verdana"/>
                <a:cs typeface="Verdana"/>
              </a:rPr>
              <a:t>и</a:t>
            </a:r>
            <a:r>
              <a:rPr sz="2400" b="0" spc="-19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110" dirty="0">
                <a:solidFill>
                  <a:srgbClr val="000000"/>
                </a:solidFill>
                <a:latin typeface="Verdana"/>
                <a:cs typeface="Verdana"/>
              </a:rPr>
              <a:t>рассмотрение</a:t>
            </a:r>
            <a:r>
              <a:rPr sz="2400" b="0" spc="-17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65" dirty="0">
                <a:solidFill>
                  <a:srgbClr val="000000"/>
                </a:solidFill>
                <a:latin typeface="Verdana"/>
                <a:cs typeface="Verdana"/>
              </a:rPr>
              <a:t>апелляций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sz="half" idx="3"/>
          </p:nvPr>
        </p:nvSpPr>
        <p:spPr>
          <a:xfrm>
            <a:off x="9648825" y="2538222"/>
            <a:ext cx="7872730" cy="75578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8750">
              <a:lnSpc>
                <a:spcPct val="100000"/>
              </a:lnSpc>
              <a:spcBef>
                <a:spcPts val="95"/>
              </a:spcBef>
            </a:pPr>
            <a:r>
              <a:rPr spc="55" dirty="0">
                <a:solidFill>
                  <a:srgbClr val="C00000"/>
                </a:solidFill>
              </a:rPr>
              <a:t>Структура</a:t>
            </a:r>
            <a:r>
              <a:rPr spc="-35" dirty="0">
                <a:solidFill>
                  <a:srgbClr val="C00000"/>
                </a:solidFill>
              </a:rPr>
              <a:t> </a:t>
            </a:r>
            <a:r>
              <a:rPr spc="-55" dirty="0">
                <a:solidFill>
                  <a:srgbClr val="C00000"/>
                </a:solidFill>
              </a:rPr>
              <a:t>Порядка</a:t>
            </a:r>
            <a:r>
              <a:rPr spc="-25" dirty="0">
                <a:solidFill>
                  <a:srgbClr val="C00000"/>
                </a:solidFill>
              </a:rPr>
              <a:t> </a:t>
            </a:r>
            <a:r>
              <a:rPr spc="-130" dirty="0">
                <a:solidFill>
                  <a:srgbClr val="C00000"/>
                </a:solidFill>
              </a:rPr>
              <a:t>ГИА-9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050" dirty="0"/>
          </a:p>
          <a:p>
            <a:pPr marL="525780" indent="-513715">
              <a:lnSpc>
                <a:spcPct val="100000"/>
              </a:lnSpc>
              <a:buClr>
                <a:srgbClr val="003876"/>
              </a:buClr>
              <a:buSzPct val="79166"/>
              <a:buAutoNum type="romanUcPeriod"/>
              <a:tabLst>
                <a:tab pos="525780" algn="l"/>
                <a:tab pos="526415" algn="l"/>
              </a:tabLst>
            </a:pPr>
            <a:r>
              <a:rPr sz="2400" b="0" spc="130" dirty="0">
                <a:solidFill>
                  <a:srgbClr val="000000"/>
                </a:solidFill>
                <a:latin typeface="Verdana"/>
                <a:cs typeface="Verdana"/>
              </a:rPr>
              <a:t>Общи</a:t>
            </a:r>
            <a:r>
              <a:rPr sz="2400" b="0" spc="110" dirty="0">
                <a:solidFill>
                  <a:srgbClr val="000000"/>
                </a:solidFill>
                <a:latin typeface="Verdana"/>
                <a:cs typeface="Verdana"/>
              </a:rPr>
              <a:t>е</a:t>
            </a:r>
            <a:r>
              <a:rPr sz="2400" b="0" spc="-18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15" dirty="0">
                <a:solidFill>
                  <a:srgbClr val="000000"/>
                </a:solidFill>
                <a:latin typeface="Verdana"/>
                <a:cs typeface="Verdana"/>
              </a:rPr>
              <a:t>положе</a:t>
            </a:r>
            <a:r>
              <a:rPr sz="2400" b="0" spc="-5" dirty="0">
                <a:solidFill>
                  <a:srgbClr val="000000"/>
                </a:solidFill>
                <a:latin typeface="Verdana"/>
                <a:cs typeface="Verdana"/>
              </a:rPr>
              <a:t>н</a:t>
            </a:r>
            <a:r>
              <a:rPr sz="2400" b="0" spc="-220" dirty="0">
                <a:solidFill>
                  <a:srgbClr val="000000"/>
                </a:solidFill>
                <a:latin typeface="Verdana"/>
                <a:cs typeface="Verdana"/>
              </a:rPr>
              <a:t>ия</a:t>
            </a:r>
            <a:endParaRPr sz="2400" dirty="0">
              <a:latin typeface="Verdana"/>
              <a:cs typeface="Verdana"/>
            </a:endParaRPr>
          </a:p>
          <a:p>
            <a:pPr marL="525780" indent="-513715">
              <a:lnSpc>
                <a:spcPct val="100000"/>
              </a:lnSpc>
              <a:spcBef>
                <a:spcPts val="600"/>
              </a:spcBef>
              <a:buClr>
                <a:srgbClr val="003876"/>
              </a:buClr>
              <a:buSzPct val="79166"/>
              <a:buAutoNum type="romanUcPeriod"/>
              <a:tabLst>
                <a:tab pos="525780" algn="l"/>
                <a:tab pos="526415" algn="l"/>
              </a:tabLst>
            </a:pPr>
            <a:r>
              <a:rPr sz="2400" b="0" spc="125" dirty="0">
                <a:solidFill>
                  <a:srgbClr val="000000"/>
                </a:solidFill>
                <a:latin typeface="Verdana"/>
                <a:cs typeface="Verdana"/>
              </a:rPr>
              <a:t>Фо</a:t>
            </a:r>
            <a:r>
              <a:rPr sz="2400" b="0" spc="105" dirty="0">
                <a:solidFill>
                  <a:srgbClr val="000000"/>
                </a:solidFill>
                <a:latin typeface="Verdana"/>
                <a:cs typeface="Verdana"/>
              </a:rPr>
              <a:t>р</a:t>
            </a:r>
            <a:r>
              <a:rPr sz="2400" b="0" spc="70" dirty="0">
                <a:solidFill>
                  <a:srgbClr val="000000"/>
                </a:solidFill>
                <a:latin typeface="Verdana"/>
                <a:cs typeface="Verdana"/>
              </a:rPr>
              <a:t>мы</a:t>
            </a:r>
            <a:r>
              <a:rPr sz="2400" b="0" spc="-175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000000"/>
                </a:solidFill>
                <a:latin typeface="Verdana"/>
                <a:cs typeface="Verdana"/>
              </a:rPr>
              <a:t>проведе</a:t>
            </a:r>
            <a:r>
              <a:rPr sz="2400" b="0" dirty="0">
                <a:solidFill>
                  <a:srgbClr val="000000"/>
                </a:solidFill>
                <a:latin typeface="Verdana"/>
                <a:cs typeface="Verdana"/>
              </a:rPr>
              <a:t>н</a:t>
            </a:r>
            <a:r>
              <a:rPr sz="2400" b="0" spc="-229" dirty="0">
                <a:solidFill>
                  <a:srgbClr val="000000"/>
                </a:solidFill>
                <a:latin typeface="Verdana"/>
                <a:cs typeface="Verdana"/>
              </a:rPr>
              <a:t>и</a:t>
            </a:r>
            <a:r>
              <a:rPr sz="2400" b="0" spc="-210" dirty="0">
                <a:solidFill>
                  <a:srgbClr val="000000"/>
                </a:solidFill>
                <a:latin typeface="Verdana"/>
                <a:cs typeface="Verdana"/>
              </a:rPr>
              <a:t>я</a:t>
            </a:r>
            <a:r>
              <a:rPr sz="2400" b="0" spc="-19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50" dirty="0">
                <a:solidFill>
                  <a:srgbClr val="000000"/>
                </a:solidFill>
                <a:latin typeface="Verdana"/>
                <a:cs typeface="Verdana"/>
              </a:rPr>
              <a:t>ГИА</a:t>
            </a:r>
            <a:r>
              <a:rPr sz="2400" b="0" spc="-18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60" dirty="0">
                <a:solidFill>
                  <a:srgbClr val="000000"/>
                </a:solidFill>
                <a:latin typeface="Verdana"/>
                <a:cs typeface="Verdana"/>
              </a:rPr>
              <a:t>и</a:t>
            </a:r>
            <a:r>
              <a:rPr sz="2400" b="0" spc="-175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105" dirty="0">
                <a:solidFill>
                  <a:srgbClr val="000000"/>
                </a:solidFill>
                <a:latin typeface="Verdana"/>
                <a:cs typeface="Verdana"/>
              </a:rPr>
              <a:t>уч</a:t>
            </a:r>
            <a:r>
              <a:rPr sz="2400" b="0" spc="-100" dirty="0">
                <a:solidFill>
                  <a:srgbClr val="000000"/>
                </a:solidFill>
                <a:latin typeface="Verdana"/>
                <a:cs typeface="Verdana"/>
              </a:rPr>
              <a:t>а</a:t>
            </a:r>
            <a:r>
              <a:rPr sz="2400" b="0" spc="-75" dirty="0">
                <a:solidFill>
                  <a:srgbClr val="000000"/>
                </a:solidFill>
                <a:latin typeface="Verdana"/>
                <a:cs typeface="Verdana"/>
              </a:rPr>
              <a:t>стники</a:t>
            </a:r>
            <a:r>
              <a:rPr sz="2400" b="0" spc="-19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50" dirty="0">
                <a:solidFill>
                  <a:srgbClr val="000000"/>
                </a:solidFill>
                <a:latin typeface="Verdana"/>
                <a:cs typeface="Verdana"/>
              </a:rPr>
              <a:t>ГИА</a:t>
            </a:r>
            <a:endParaRPr sz="2400" dirty="0">
              <a:latin typeface="Verdana"/>
              <a:cs typeface="Verdana"/>
            </a:endParaRPr>
          </a:p>
          <a:p>
            <a:pPr marL="525780" marR="1264285" indent="-513715">
              <a:lnSpc>
                <a:spcPct val="100000"/>
              </a:lnSpc>
              <a:spcBef>
                <a:spcPts val="600"/>
              </a:spcBef>
              <a:buClr>
                <a:srgbClr val="003876"/>
              </a:buClr>
              <a:buSzPct val="79166"/>
              <a:buAutoNum type="romanUcPeriod"/>
              <a:tabLst>
                <a:tab pos="525780" algn="l"/>
                <a:tab pos="526415" algn="l"/>
              </a:tabLst>
            </a:pPr>
            <a:r>
              <a:rPr sz="2400" b="0" spc="-110" dirty="0">
                <a:solidFill>
                  <a:srgbClr val="C00000"/>
                </a:solidFill>
                <a:latin typeface="Verdana"/>
                <a:cs typeface="Verdana"/>
              </a:rPr>
              <a:t>Итого</a:t>
            </a:r>
            <a:r>
              <a:rPr sz="2400" b="0" spc="-105" dirty="0">
                <a:solidFill>
                  <a:srgbClr val="C00000"/>
                </a:solidFill>
                <a:latin typeface="Verdana"/>
                <a:cs typeface="Verdana"/>
              </a:rPr>
              <a:t>в</a:t>
            </a:r>
            <a:r>
              <a:rPr sz="2400" b="0" spc="120" dirty="0">
                <a:solidFill>
                  <a:srgbClr val="C00000"/>
                </a:solidFill>
                <a:latin typeface="Verdana"/>
                <a:cs typeface="Verdana"/>
              </a:rPr>
              <a:t>ое</a:t>
            </a:r>
            <a:r>
              <a:rPr sz="2400" b="0" spc="-17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b="0" spc="185" dirty="0">
                <a:solidFill>
                  <a:srgbClr val="C00000"/>
                </a:solidFill>
                <a:latin typeface="Verdana"/>
                <a:cs typeface="Verdana"/>
              </a:rPr>
              <a:t>собе</a:t>
            </a:r>
            <a:r>
              <a:rPr sz="2400" b="0" spc="155" dirty="0">
                <a:solidFill>
                  <a:srgbClr val="C00000"/>
                </a:solidFill>
                <a:latin typeface="Verdana"/>
                <a:cs typeface="Verdana"/>
              </a:rPr>
              <a:t>с</a:t>
            </a:r>
            <a:r>
              <a:rPr sz="2400" b="0" spc="15" dirty="0">
                <a:solidFill>
                  <a:srgbClr val="C00000"/>
                </a:solidFill>
                <a:latin typeface="Verdana"/>
                <a:cs typeface="Verdana"/>
              </a:rPr>
              <a:t>едов</a:t>
            </a:r>
            <a:r>
              <a:rPr sz="2400" b="0" spc="20" dirty="0">
                <a:solidFill>
                  <a:srgbClr val="C00000"/>
                </a:solidFill>
                <a:latin typeface="Verdana"/>
                <a:cs typeface="Verdana"/>
              </a:rPr>
              <a:t>а</a:t>
            </a:r>
            <a:r>
              <a:rPr sz="2400" b="0" spc="-15" dirty="0">
                <a:solidFill>
                  <a:srgbClr val="C00000"/>
                </a:solidFill>
                <a:latin typeface="Verdana"/>
                <a:cs typeface="Verdana"/>
              </a:rPr>
              <a:t>ни</a:t>
            </a:r>
            <a:r>
              <a:rPr sz="2400" b="0" spc="-10" dirty="0">
                <a:solidFill>
                  <a:srgbClr val="C00000"/>
                </a:solidFill>
                <a:latin typeface="Verdana"/>
                <a:cs typeface="Verdana"/>
              </a:rPr>
              <a:t>е</a:t>
            </a:r>
            <a:r>
              <a:rPr sz="2400" b="0" spc="-18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b="0" spc="5" dirty="0">
                <a:solidFill>
                  <a:srgbClr val="C00000"/>
                </a:solidFill>
                <a:latin typeface="Verdana"/>
                <a:cs typeface="Verdana"/>
              </a:rPr>
              <a:t>п</a:t>
            </a:r>
            <a:r>
              <a:rPr sz="2400" b="0" spc="10" dirty="0">
                <a:solidFill>
                  <a:srgbClr val="C00000"/>
                </a:solidFill>
                <a:latin typeface="Verdana"/>
                <a:cs typeface="Verdana"/>
              </a:rPr>
              <a:t>о</a:t>
            </a:r>
            <a:r>
              <a:rPr sz="2400" b="0" spc="-17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b="0" spc="-5" dirty="0">
                <a:solidFill>
                  <a:srgbClr val="C00000"/>
                </a:solidFill>
                <a:latin typeface="Verdana"/>
                <a:cs typeface="Verdana"/>
              </a:rPr>
              <a:t>р</a:t>
            </a:r>
            <a:r>
              <a:rPr sz="2400" b="0" spc="-10" dirty="0">
                <a:solidFill>
                  <a:srgbClr val="C00000"/>
                </a:solidFill>
                <a:latin typeface="Verdana"/>
                <a:cs typeface="Verdana"/>
              </a:rPr>
              <a:t>у</a:t>
            </a:r>
            <a:r>
              <a:rPr sz="2400" b="0" spc="270" dirty="0">
                <a:solidFill>
                  <a:srgbClr val="C00000"/>
                </a:solidFill>
                <a:latin typeface="Verdana"/>
                <a:cs typeface="Verdana"/>
              </a:rPr>
              <a:t>с</a:t>
            </a:r>
            <a:r>
              <a:rPr sz="2400" b="0" spc="260" dirty="0">
                <a:solidFill>
                  <a:srgbClr val="C00000"/>
                </a:solidFill>
                <a:latin typeface="Verdana"/>
                <a:cs typeface="Verdana"/>
              </a:rPr>
              <a:t>с</a:t>
            </a:r>
            <a:r>
              <a:rPr sz="2400" b="0" spc="40" dirty="0">
                <a:solidFill>
                  <a:srgbClr val="C00000"/>
                </a:solidFill>
                <a:latin typeface="Verdana"/>
                <a:cs typeface="Verdana"/>
              </a:rPr>
              <a:t>кому  </a:t>
            </a:r>
            <a:r>
              <a:rPr sz="2400" b="0" spc="-254" dirty="0">
                <a:solidFill>
                  <a:srgbClr val="C00000"/>
                </a:solidFill>
                <a:latin typeface="Verdana"/>
                <a:cs typeface="Verdana"/>
              </a:rPr>
              <a:t>языку</a:t>
            </a:r>
            <a:endParaRPr sz="2400" dirty="0">
              <a:solidFill>
                <a:srgbClr val="C00000"/>
              </a:solidFill>
              <a:latin typeface="Verdana"/>
              <a:cs typeface="Verdana"/>
            </a:endParaRPr>
          </a:p>
          <a:p>
            <a:pPr marL="525780" indent="-513715">
              <a:lnSpc>
                <a:spcPct val="100000"/>
              </a:lnSpc>
              <a:spcBef>
                <a:spcPts val="605"/>
              </a:spcBef>
              <a:buClr>
                <a:srgbClr val="003876"/>
              </a:buClr>
              <a:buSzPct val="79166"/>
              <a:buAutoNum type="romanUcPeriod"/>
              <a:tabLst>
                <a:tab pos="525780" algn="l"/>
                <a:tab pos="526415" algn="l"/>
              </a:tabLst>
            </a:pPr>
            <a:r>
              <a:rPr sz="2400" b="0" spc="-25" dirty="0">
                <a:solidFill>
                  <a:srgbClr val="000000"/>
                </a:solidFill>
                <a:latin typeface="Verdana"/>
                <a:cs typeface="Verdana"/>
              </a:rPr>
              <a:t>Органи</a:t>
            </a:r>
            <a:r>
              <a:rPr sz="2400" b="0" spc="-20" dirty="0">
                <a:solidFill>
                  <a:srgbClr val="000000"/>
                </a:solidFill>
                <a:latin typeface="Verdana"/>
                <a:cs typeface="Verdana"/>
              </a:rPr>
              <a:t>з</a:t>
            </a:r>
            <a:r>
              <a:rPr sz="2400" b="0" spc="100" dirty="0">
                <a:solidFill>
                  <a:srgbClr val="000000"/>
                </a:solidFill>
                <a:latin typeface="Verdana"/>
                <a:cs typeface="Verdana"/>
              </a:rPr>
              <a:t>а</a:t>
            </a:r>
            <a:r>
              <a:rPr sz="2400" b="0" spc="114" dirty="0">
                <a:solidFill>
                  <a:srgbClr val="000000"/>
                </a:solidFill>
                <a:latin typeface="Verdana"/>
                <a:cs typeface="Verdana"/>
              </a:rPr>
              <a:t>ц</a:t>
            </a:r>
            <a:r>
              <a:rPr sz="2400" b="0" spc="-229" dirty="0">
                <a:solidFill>
                  <a:srgbClr val="000000"/>
                </a:solidFill>
                <a:latin typeface="Verdana"/>
                <a:cs typeface="Verdana"/>
              </a:rPr>
              <a:t>и</a:t>
            </a:r>
            <a:r>
              <a:rPr sz="2400" b="0" spc="-210" dirty="0">
                <a:solidFill>
                  <a:srgbClr val="000000"/>
                </a:solidFill>
                <a:latin typeface="Verdana"/>
                <a:cs typeface="Verdana"/>
              </a:rPr>
              <a:t>я</a:t>
            </a:r>
            <a:r>
              <a:rPr sz="2400" b="0" spc="-225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000000"/>
                </a:solidFill>
                <a:latin typeface="Verdana"/>
                <a:cs typeface="Verdana"/>
              </a:rPr>
              <a:t>проведе</a:t>
            </a:r>
            <a:r>
              <a:rPr sz="2400" b="0" dirty="0">
                <a:solidFill>
                  <a:srgbClr val="000000"/>
                </a:solidFill>
                <a:latin typeface="Verdana"/>
                <a:cs typeface="Verdana"/>
              </a:rPr>
              <a:t>н</a:t>
            </a:r>
            <a:r>
              <a:rPr sz="2400" b="0" spc="-229" dirty="0">
                <a:solidFill>
                  <a:srgbClr val="000000"/>
                </a:solidFill>
                <a:latin typeface="Verdana"/>
                <a:cs typeface="Verdana"/>
              </a:rPr>
              <a:t>и</a:t>
            </a:r>
            <a:r>
              <a:rPr sz="2400" b="0" spc="-210" dirty="0">
                <a:solidFill>
                  <a:srgbClr val="000000"/>
                </a:solidFill>
                <a:latin typeface="Verdana"/>
                <a:cs typeface="Verdana"/>
              </a:rPr>
              <a:t>я</a:t>
            </a:r>
            <a:r>
              <a:rPr sz="2400" b="0" spc="-19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50" dirty="0">
                <a:solidFill>
                  <a:srgbClr val="000000"/>
                </a:solidFill>
                <a:latin typeface="Verdana"/>
                <a:cs typeface="Verdana"/>
              </a:rPr>
              <a:t>ГИА</a:t>
            </a:r>
            <a:endParaRPr sz="2400" dirty="0">
              <a:latin typeface="Verdana"/>
              <a:cs typeface="Verdana"/>
            </a:endParaRPr>
          </a:p>
          <a:p>
            <a:pPr marL="525780" indent="-513715">
              <a:lnSpc>
                <a:spcPct val="100000"/>
              </a:lnSpc>
              <a:spcBef>
                <a:spcPts val="600"/>
              </a:spcBef>
              <a:buClr>
                <a:srgbClr val="003876"/>
              </a:buClr>
              <a:buSzPct val="79166"/>
              <a:buAutoNum type="romanUcPeriod"/>
              <a:tabLst>
                <a:tab pos="525780" algn="l"/>
                <a:tab pos="526415" algn="l"/>
              </a:tabLst>
            </a:pPr>
            <a:r>
              <a:rPr sz="2400" b="0" spc="-20" dirty="0">
                <a:solidFill>
                  <a:srgbClr val="000000"/>
                </a:solidFill>
                <a:latin typeface="Verdana"/>
                <a:cs typeface="Verdana"/>
              </a:rPr>
              <a:t>Проведе</a:t>
            </a:r>
            <a:r>
              <a:rPr sz="2400" b="0" spc="-10" dirty="0">
                <a:solidFill>
                  <a:srgbClr val="000000"/>
                </a:solidFill>
                <a:latin typeface="Verdana"/>
                <a:cs typeface="Verdana"/>
              </a:rPr>
              <a:t>н</a:t>
            </a:r>
            <a:r>
              <a:rPr sz="2400" b="0" spc="30" dirty="0">
                <a:solidFill>
                  <a:srgbClr val="000000"/>
                </a:solidFill>
                <a:latin typeface="Verdana"/>
                <a:cs typeface="Verdana"/>
              </a:rPr>
              <a:t>и</a:t>
            </a:r>
            <a:r>
              <a:rPr sz="2400" b="0" spc="35" dirty="0">
                <a:solidFill>
                  <a:srgbClr val="000000"/>
                </a:solidFill>
                <a:latin typeface="Verdana"/>
                <a:cs typeface="Verdana"/>
              </a:rPr>
              <a:t>е</a:t>
            </a:r>
            <a:r>
              <a:rPr sz="2400" b="0" spc="-18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270" dirty="0">
                <a:solidFill>
                  <a:srgbClr val="000000"/>
                </a:solidFill>
                <a:latin typeface="Verdana"/>
                <a:cs typeface="Verdana"/>
              </a:rPr>
              <a:t>Г</a:t>
            </a:r>
            <a:r>
              <a:rPr sz="2400" b="0" spc="50" dirty="0">
                <a:solidFill>
                  <a:srgbClr val="000000"/>
                </a:solidFill>
                <a:latin typeface="Verdana"/>
                <a:cs typeface="Verdana"/>
              </a:rPr>
              <a:t>ИА</a:t>
            </a:r>
            <a:endParaRPr sz="2400" dirty="0">
              <a:latin typeface="Verdana"/>
              <a:cs typeface="Verdana"/>
            </a:endParaRPr>
          </a:p>
          <a:p>
            <a:pPr marL="525780" marR="975994" indent="-513715">
              <a:lnSpc>
                <a:spcPct val="100000"/>
              </a:lnSpc>
              <a:spcBef>
                <a:spcPts val="600"/>
              </a:spcBef>
              <a:buClr>
                <a:srgbClr val="003876"/>
              </a:buClr>
              <a:buSzPct val="79166"/>
              <a:buAutoNum type="romanUcPeriod"/>
              <a:tabLst>
                <a:tab pos="525780" algn="l"/>
                <a:tab pos="526415" algn="l"/>
              </a:tabLst>
            </a:pPr>
            <a:r>
              <a:rPr sz="2400" b="0" spc="155" dirty="0">
                <a:solidFill>
                  <a:srgbClr val="000000"/>
                </a:solidFill>
                <a:latin typeface="Verdana"/>
                <a:cs typeface="Verdana"/>
              </a:rPr>
              <a:t>Обра</a:t>
            </a:r>
            <a:r>
              <a:rPr sz="2400" b="0" spc="150" dirty="0">
                <a:solidFill>
                  <a:srgbClr val="000000"/>
                </a:solidFill>
                <a:latin typeface="Verdana"/>
                <a:cs typeface="Verdana"/>
              </a:rPr>
              <a:t>б</a:t>
            </a:r>
            <a:r>
              <a:rPr sz="2400" b="0" spc="-80" dirty="0">
                <a:solidFill>
                  <a:srgbClr val="000000"/>
                </a:solidFill>
                <a:latin typeface="Verdana"/>
                <a:cs typeface="Verdana"/>
              </a:rPr>
              <a:t>отка,</a:t>
            </a:r>
            <a:r>
              <a:rPr sz="2400" b="0" spc="-204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90" dirty="0">
                <a:solidFill>
                  <a:srgbClr val="000000"/>
                </a:solidFill>
                <a:latin typeface="Verdana"/>
                <a:cs typeface="Verdana"/>
              </a:rPr>
              <a:t>п</a:t>
            </a:r>
            <a:r>
              <a:rPr sz="2400" b="0" spc="-5" dirty="0">
                <a:solidFill>
                  <a:srgbClr val="000000"/>
                </a:solidFill>
                <a:latin typeface="Verdana"/>
                <a:cs typeface="Verdana"/>
              </a:rPr>
              <a:t>ровер</a:t>
            </a:r>
            <a:r>
              <a:rPr sz="2400" b="0" spc="-10" dirty="0">
                <a:solidFill>
                  <a:srgbClr val="000000"/>
                </a:solidFill>
                <a:latin typeface="Verdana"/>
                <a:cs typeface="Verdana"/>
              </a:rPr>
              <a:t>к</a:t>
            </a:r>
            <a:r>
              <a:rPr sz="2400" b="0" spc="195" dirty="0">
                <a:solidFill>
                  <a:srgbClr val="000000"/>
                </a:solidFill>
                <a:latin typeface="Verdana"/>
                <a:cs typeface="Verdana"/>
              </a:rPr>
              <a:t>а</a:t>
            </a:r>
            <a:r>
              <a:rPr sz="2400" b="0" spc="-18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000000"/>
                </a:solidFill>
                <a:latin typeface="Verdana"/>
                <a:cs typeface="Verdana"/>
              </a:rPr>
              <a:t>э</a:t>
            </a:r>
            <a:r>
              <a:rPr sz="2400" b="0" spc="-5" dirty="0">
                <a:solidFill>
                  <a:srgbClr val="000000"/>
                </a:solidFill>
                <a:latin typeface="Verdana"/>
                <a:cs typeface="Verdana"/>
              </a:rPr>
              <a:t>к</a:t>
            </a:r>
            <a:r>
              <a:rPr sz="2400" b="0" spc="-25" dirty="0">
                <a:solidFill>
                  <a:srgbClr val="000000"/>
                </a:solidFill>
                <a:latin typeface="Verdana"/>
                <a:cs typeface="Verdana"/>
              </a:rPr>
              <a:t>з</a:t>
            </a:r>
            <a:r>
              <a:rPr sz="2400" b="0" spc="-20" dirty="0">
                <a:solidFill>
                  <a:srgbClr val="000000"/>
                </a:solidFill>
                <a:latin typeface="Verdana"/>
                <a:cs typeface="Verdana"/>
              </a:rPr>
              <a:t>а</a:t>
            </a:r>
            <a:r>
              <a:rPr sz="2400" b="0" spc="155" dirty="0">
                <a:solidFill>
                  <a:srgbClr val="000000"/>
                </a:solidFill>
                <a:latin typeface="Verdana"/>
                <a:cs typeface="Verdana"/>
              </a:rPr>
              <a:t>ме</a:t>
            </a:r>
            <a:r>
              <a:rPr sz="2400" b="0" spc="160" dirty="0">
                <a:solidFill>
                  <a:srgbClr val="000000"/>
                </a:solidFill>
                <a:latin typeface="Verdana"/>
                <a:cs typeface="Verdana"/>
              </a:rPr>
              <a:t>н</a:t>
            </a:r>
            <a:r>
              <a:rPr sz="2400" b="0" spc="100" dirty="0">
                <a:solidFill>
                  <a:srgbClr val="000000"/>
                </a:solidFill>
                <a:latin typeface="Verdana"/>
                <a:cs typeface="Verdana"/>
              </a:rPr>
              <a:t>а</a:t>
            </a:r>
            <a:r>
              <a:rPr sz="2400" b="0" spc="114" dirty="0">
                <a:solidFill>
                  <a:srgbClr val="000000"/>
                </a:solidFill>
                <a:latin typeface="Verdana"/>
                <a:cs typeface="Verdana"/>
              </a:rPr>
              <a:t>ц</a:t>
            </a:r>
            <a:r>
              <a:rPr sz="2400" b="0" spc="-40" dirty="0">
                <a:solidFill>
                  <a:srgbClr val="000000"/>
                </a:solidFill>
                <a:latin typeface="Verdana"/>
                <a:cs typeface="Verdana"/>
              </a:rPr>
              <a:t>ион</a:t>
            </a:r>
            <a:r>
              <a:rPr sz="2400" b="0" spc="-35" dirty="0">
                <a:solidFill>
                  <a:srgbClr val="000000"/>
                </a:solidFill>
                <a:latin typeface="Verdana"/>
                <a:cs typeface="Verdana"/>
              </a:rPr>
              <a:t>н</a:t>
            </a:r>
            <a:r>
              <a:rPr sz="2400" b="0" spc="-215" dirty="0">
                <a:solidFill>
                  <a:srgbClr val="000000"/>
                </a:solidFill>
                <a:latin typeface="Verdana"/>
                <a:cs typeface="Verdana"/>
              </a:rPr>
              <a:t>ых  </a:t>
            </a:r>
            <a:r>
              <a:rPr sz="2400" b="0" spc="55" dirty="0">
                <a:solidFill>
                  <a:srgbClr val="000000"/>
                </a:solidFill>
                <a:latin typeface="Verdana"/>
                <a:cs typeface="Verdana"/>
              </a:rPr>
              <a:t>работ</a:t>
            </a:r>
            <a:r>
              <a:rPr sz="2400" b="0" spc="-175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90" dirty="0">
                <a:solidFill>
                  <a:srgbClr val="000000"/>
                </a:solidFill>
                <a:latin typeface="Verdana"/>
                <a:cs typeface="Verdana"/>
              </a:rPr>
              <a:t>участников</a:t>
            </a:r>
            <a:r>
              <a:rPr sz="2400" b="0" spc="-185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50" dirty="0">
                <a:solidFill>
                  <a:srgbClr val="9A8ECE"/>
                </a:solidFill>
                <a:latin typeface="Verdana"/>
                <a:cs typeface="Verdana"/>
              </a:rPr>
              <a:t>ГИА</a:t>
            </a:r>
            <a:r>
              <a:rPr sz="2400" b="0" spc="-180" dirty="0">
                <a:solidFill>
                  <a:srgbClr val="9A8ECE"/>
                </a:solidFill>
                <a:latin typeface="Verdana"/>
                <a:cs typeface="Verdana"/>
              </a:rPr>
              <a:t> </a:t>
            </a:r>
            <a:r>
              <a:rPr sz="2400" b="0" spc="-60" dirty="0">
                <a:solidFill>
                  <a:srgbClr val="000000"/>
                </a:solidFill>
                <a:latin typeface="Verdana"/>
                <a:cs typeface="Verdana"/>
              </a:rPr>
              <a:t>и</a:t>
            </a:r>
            <a:r>
              <a:rPr sz="2400" b="0" spc="-185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170" dirty="0">
                <a:solidFill>
                  <a:srgbClr val="000000"/>
                </a:solidFill>
                <a:latin typeface="Verdana"/>
                <a:cs typeface="Verdana"/>
              </a:rPr>
              <a:t>их</a:t>
            </a:r>
            <a:r>
              <a:rPr sz="2400" b="0" spc="-18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5" dirty="0">
                <a:solidFill>
                  <a:srgbClr val="000000"/>
                </a:solidFill>
                <a:latin typeface="Verdana"/>
                <a:cs typeface="Verdana"/>
              </a:rPr>
              <a:t>оценивание</a:t>
            </a:r>
            <a:endParaRPr sz="24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003876"/>
              </a:buClr>
              <a:buFont typeface="Verdana"/>
              <a:buAutoNum type="romanUcPeriod"/>
            </a:pPr>
            <a:endParaRPr sz="2850" dirty="0">
              <a:latin typeface="Verdana"/>
              <a:cs typeface="Verdana"/>
            </a:endParaRPr>
          </a:p>
          <a:p>
            <a:pPr marL="525780" marR="2347595" indent="-513715">
              <a:lnSpc>
                <a:spcPct val="100000"/>
              </a:lnSpc>
              <a:spcBef>
                <a:spcPts val="5"/>
              </a:spcBef>
              <a:buClr>
                <a:srgbClr val="003876"/>
              </a:buClr>
              <a:buSzPct val="79166"/>
              <a:buAutoNum type="romanUcPeriod"/>
              <a:tabLst>
                <a:tab pos="525780" algn="l"/>
                <a:tab pos="526415" algn="l"/>
              </a:tabLst>
            </a:pPr>
            <a:r>
              <a:rPr sz="2400" b="0" spc="-170" dirty="0">
                <a:solidFill>
                  <a:srgbClr val="000000"/>
                </a:solidFill>
                <a:latin typeface="Verdana"/>
                <a:cs typeface="Verdana"/>
              </a:rPr>
              <a:t>Утв</a:t>
            </a:r>
            <a:r>
              <a:rPr sz="2400" b="0" spc="5" dirty="0">
                <a:solidFill>
                  <a:srgbClr val="000000"/>
                </a:solidFill>
                <a:latin typeface="Verdana"/>
                <a:cs typeface="Verdana"/>
              </a:rPr>
              <a:t>ерждение,</a:t>
            </a:r>
            <a:r>
              <a:rPr sz="2400" b="0" spc="-18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25" dirty="0">
                <a:solidFill>
                  <a:srgbClr val="000000"/>
                </a:solidFill>
                <a:latin typeface="Verdana"/>
                <a:cs typeface="Verdana"/>
              </a:rPr>
              <a:t>изме</a:t>
            </a:r>
            <a:r>
              <a:rPr sz="2400" b="0" spc="40" dirty="0">
                <a:solidFill>
                  <a:srgbClr val="000000"/>
                </a:solidFill>
                <a:latin typeface="Verdana"/>
                <a:cs typeface="Verdana"/>
              </a:rPr>
              <a:t>н</a:t>
            </a:r>
            <a:r>
              <a:rPr sz="2400" b="0" spc="25" dirty="0">
                <a:solidFill>
                  <a:srgbClr val="000000"/>
                </a:solidFill>
                <a:latin typeface="Verdana"/>
                <a:cs typeface="Verdana"/>
              </a:rPr>
              <a:t>ение</a:t>
            </a:r>
            <a:r>
              <a:rPr sz="2400" b="0" spc="-18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120" dirty="0">
                <a:solidFill>
                  <a:srgbClr val="000000"/>
                </a:solidFill>
                <a:latin typeface="Verdana"/>
                <a:cs typeface="Verdana"/>
              </a:rPr>
              <a:t>и(или)  </a:t>
            </a:r>
            <a:r>
              <a:rPr sz="2400" b="0" spc="45" dirty="0">
                <a:solidFill>
                  <a:srgbClr val="000000"/>
                </a:solidFill>
                <a:latin typeface="Verdana"/>
                <a:cs typeface="Verdana"/>
              </a:rPr>
              <a:t>а</a:t>
            </a:r>
            <a:r>
              <a:rPr sz="2400" b="0" spc="55" dirty="0">
                <a:solidFill>
                  <a:srgbClr val="000000"/>
                </a:solidFill>
                <a:latin typeface="Verdana"/>
                <a:cs typeface="Verdana"/>
              </a:rPr>
              <a:t>н</a:t>
            </a:r>
            <a:r>
              <a:rPr sz="2400" b="0" spc="-50" dirty="0">
                <a:solidFill>
                  <a:srgbClr val="000000"/>
                </a:solidFill>
                <a:latin typeface="Verdana"/>
                <a:cs typeface="Verdana"/>
              </a:rPr>
              <a:t>нулирова</a:t>
            </a:r>
            <a:r>
              <a:rPr sz="2400" b="0" spc="-40" dirty="0">
                <a:solidFill>
                  <a:srgbClr val="000000"/>
                </a:solidFill>
                <a:latin typeface="Verdana"/>
                <a:cs typeface="Verdana"/>
              </a:rPr>
              <a:t>н</a:t>
            </a:r>
            <a:r>
              <a:rPr sz="2400" b="0" spc="30" dirty="0">
                <a:solidFill>
                  <a:srgbClr val="000000"/>
                </a:solidFill>
                <a:latin typeface="Verdana"/>
                <a:cs typeface="Verdana"/>
              </a:rPr>
              <a:t>и</a:t>
            </a:r>
            <a:r>
              <a:rPr sz="2400" b="0" spc="35" dirty="0">
                <a:solidFill>
                  <a:srgbClr val="000000"/>
                </a:solidFill>
                <a:latin typeface="Verdana"/>
                <a:cs typeface="Verdana"/>
              </a:rPr>
              <a:t>е</a:t>
            </a:r>
            <a:r>
              <a:rPr sz="2400" b="0" spc="-20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80" dirty="0">
                <a:solidFill>
                  <a:srgbClr val="000000"/>
                </a:solidFill>
                <a:latin typeface="Verdana"/>
                <a:cs typeface="Verdana"/>
              </a:rPr>
              <a:t>результа</a:t>
            </a:r>
            <a:r>
              <a:rPr sz="2400" b="0" spc="-155" dirty="0">
                <a:solidFill>
                  <a:srgbClr val="000000"/>
                </a:solidFill>
                <a:latin typeface="Verdana"/>
                <a:cs typeface="Verdana"/>
              </a:rPr>
              <a:t>тов</a:t>
            </a:r>
            <a:r>
              <a:rPr sz="2400" b="0" spc="-19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50" dirty="0">
                <a:solidFill>
                  <a:srgbClr val="000000"/>
                </a:solidFill>
                <a:latin typeface="Verdana"/>
                <a:cs typeface="Verdana"/>
              </a:rPr>
              <a:t>ГИА</a:t>
            </a:r>
            <a:endParaRPr sz="2400" dirty="0">
              <a:latin typeface="Verdana"/>
              <a:cs typeface="Verdana"/>
            </a:endParaRPr>
          </a:p>
          <a:p>
            <a:pPr marL="525780" indent="-513715">
              <a:lnSpc>
                <a:spcPct val="100000"/>
              </a:lnSpc>
              <a:spcBef>
                <a:spcPts val="600"/>
              </a:spcBef>
              <a:buClr>
                <a:srgbClr val="003876"/>
              </a:buClr>
              <a:buSzPct val="79166"/>
              <a:buAutoNum type="romanUcPeriod"/>
              <a:tabLst>
                <a:tab pos="526415" algn="l"/>
              </a:tabLst>
            </a:pPr>
            <a:r>
              <a:rPr sz="2400" b="0" spc="114" dirty="0">
                <a:solidFill>
                  <a:srgbClr val="000000"/>
                </a:solidFill>
                <a:latin typeface="Verdana"/>
                <a:cs typeface="Verdana"/>
              </a:rPr>
              <a:t>Оц</a:t>
            </a:r>
            <a:r>
              <a:rPr sz="2400" b="0" spc="100" dirty="0">
                <a:solidFill>
                  <a:srgbClr val="000000"/>
                </a:solidFill>
                <a:latin typeface="Verdana"/>
                <a:cs typeface="Verdana"/>
              </a:rPr>
              <a:t>е</a:t>
            </a:r>
            <a:r>
              <a:rPr sz="2400" b="0" spc="-45" dirty="0">
                <a:solidFill>
                  <a:srgbClr val="000000"/>
                </a:solidFill>
                <a:latin typeface="Verdana"/>
                <a:cs typeface="Verdana"/>
              </a:rPr>
              <a:t>нк</a:t>
            </a:r>
            <a:r>
              <a:rPr sz="2400" b="0" spc="-40" dirty="0">
                <a:solidFill>
                  <a:srgbClr val="000000"/>
                </a:solidFill>
                <a:latin typeface="Verdana"/>
                <a:cs typeface="Verdana"/>
              </a:rPr>
              <a:t>а</a:t>
            </a:r>
            <a:r>
              <a:rPr sz="2400" b="0" spc="-195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80" dirty="0">
                <a:solidFill>
                  <a:srgbClr val="000000"/>
                </a:solidFill>
                <a:latin typeface="Verdana"/>
                <a:cs typeface="Verdana"/>
              </a:rPr>
              <a:t>результа</a:t>
            </a:r>
            <a:r>
              <a:rPr sz="2400" b="0" spc="-155" dirty="0">
                <a:solidFill>
                  <a:srgbClr val="000000"/>
                </a:solidFill>
                <a:latin typeface="Verdana"/>
                <a:cs typeface="Verdana"/>
              </a:rPr>
              <a:t>тов</a:t>
            </a:r>
            <a:r>
              <a:rPr sz="2400" b="0" spc="-19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50" dirty="0">
                <a:solidFill>
                  <a:srgbClr val="000000"/>
                </a:solidFill>
                <a:latin typeface="Verdana"/>
                <a:cs typeface="Verdana"/>
              </a:rPr>
              <a:t>ГИА</a:t>
            </a:r>
            <a:endParaRPr sz="2400" dirty="0">
              <a:latin typeface="Verdana"/>
              <a:cs typeface="Verdana"/>
            </a:endParaRPr>
          </a:p>
          <a:p>
            <a:pPr marL="525780" indent="-513715">
              <a:lnSpc>
                <a:spcPct val="100000"/>
              </a:lnSpc>
              <a:spcBef>
                <a:spcPts val="600"/>
              </a:spcBef>
              <a:buClr>
                <a:srgbClr val="003876"/>
              </a:buClr>
              <a:buSzPct val="79166"/>
              <a:buAutoNum type="romanUcPeriod"/>
              <a:tabLst>
                <a:tab pos="525780" algn="l"/>
                <a:tab pos="526415" algn="l"/>
              </a:tabLst>
            </a:pPr>
            <a:r>
              <a:rPr sz="2400" b="0" spc="90" dirty="0">
                <a:solidFill>
                  <a:srgbClr val="000000"/>
                </a:solidFill>
                <a:latin typeface="Verdana"/>
                <a:cs typeface="Verdana"/>
              </a:rPr>
              <a:t>Приём</a:t>
            </a:r>
            <a:r>
              <a:rPr sz="2400" b="0" spc="-18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60" dirty="0">
                <a:solidFill>
                  <a:srgbClr val="000000"/>
                </a:solidFill>
                <a:latin typeface="Verdana"/>
                <a:cs typeface="Verdana"/>
              </a:rPr>
              <a:t>и</a:t>
            </a:r>
            <a:r>
              <a:rPr sz="2400" b="0" spc="-19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110" dirty="0">
                <a:solidFill>
                  <a:srgbClr val="000000"/>
                </a:solidFill>
                <a:latin typeface="Verdana"/>
                <a:cs typeface="Verdana"/>
              </a:rPr>
              <a:t>рассмотрение</a:t>
            </a:r>
            <a:r>
              <a:rPr sz="2400" b="0" spc="-170" dirty="0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sz="2400" b="0" spc="-65" dirty="0">
                <a:solidFill>
                  <a:srgbClr val="000000"/>
                </a:solidFill>
                <a:latin typeface="Verdana"/>
                <a:cs typeface="Verdana"/>
              </a:rPr>
              <a:t>апелляций</a:t>
            </a:r>
            <a:endParaRPr sz="24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250" dirty="0">
              <a:latin typeface="Verdana"/>
              <a:cs typeface="Verdana"/>
            </a:endParaRPr>
          </a:p>
          <a:p>
            <a:pPr marR="5080" algn="r">
              <a:lnSpc>
                <a:spcPct val="100000"/>
              </a:lnSpc>
            </a:pPr>
            <a:r>
              <a:rPr sz="3200" spc="-245" dirty="0">
                <a:solidFill>
                  <a:srgbClr val="003876"/>
                </a:solidFill>
              </a:rPr>
              <a:t>3</a:t>
            </a:r>
            <a:endParaRPr sz="3200" dirty="0"/>
          </a:p>
        </p:txBody>
      </p:sp>
      <p:sp>
        <p:nvSpPr>
          <p:cNvPr id="11" name="object 11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143761" y="2513838"/>
            <a:ext cx="0" cy="728345"/>
          </a:xfrm>
          <a:custGeom>
            <a:avLst/>
            <a:gdLst/>
            <a:ahLst/>
            <a:cxnLst/>
            <a:rect l="l" t="t" r="r" b="b"/>
            <a:pathLst>
              <a:path h="728344">
                <a:moveTo>
                  <a:pt x="0" y="0"/>
                </a:moveTo>
                <a:lnTo>
                  <a:pt x="0" y="727963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19961" y="2437638"/>
            <a:ext cx="5638800" cy="0"/>
          </a:xfrm>
          <a:custGeom>
            <a:avLst/>
            <a:gdLst/>
            <a:ahLst/>
            <a:cxnLst/>
            <a:rect l="l" t="t" r="r" b="b"/>
            <a:pathLst>
              <a:path w="5638800">
                <a:moveTo>
                  <a:pt x="0" y="0"/>
                </a:moveTo>
                <a:lnTo>
                  <a:pt x="5638799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579102" y="2510789"/>
            <a:ext cx="0" cy="728345"/>
          </a:xfrm>
          <a:custGeom>
            <a:avLst/>
            <a:gdLst/>
            <a:ahLst/>
            <a:cxnLst/>
            <a:rect l="l" t="t" r="r" b="b"/>
            <a:pathLst>
              <a:path h="728344">
                <a:moveTo>
                  <a:pt x="0" y="0"/>
                </a:moveTo>
                <a:lnTo>
                  <a:pt x="0" y="727963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655302" y="2434589"/>
            <a:ext cx="5638800" cy="0"/>
          </a:xfrm>
          <a:custGeom>
            <a:avLst/>
            <a:gdLst/>
            <a:ahLst/>
            <a:cxnLst/>
            <a:rect l="l" t="t" r="r" b="b"/>
            <a:pathLst>
              <a:path w="5638800">
                <a:moveTo>
                  <a:pt x="0" y="0"/>
                </a:moveTo>
                <a:lnTo>
                  <a:pt x="5638800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761" y="2510789"/>
            <a:ext cx="0" cy="728345"/>
          </a:xfrm>
          <a:custGeom>
            <a:avLst/>
            <a:gdLst/>
            <a:ahLst/>
            <a:cxnLst/>
            <a:rect l="l" t="t" r="r" b="b"/>
            <a:pathLst>
              <a:path h="728344">
                <a:moveTo>
                  <a:pt x="0" y="0"/>
                </a:moveTo>
                <a:lnTo>
                  <a:pt x="0" y="727963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18438" y="2434589"/>
            <a:ext cx="5480050" cy="0"/>
          </a:xfrm>
          <a:custGeom>
            <a:avLst/>
            <a:gdLst/>
            <a:ahLst/>
            <a:cxnLst/>
            <a:rect l="l" t="t" r="r" b="b"/>
            <a:pathLst>
              <a:path w="5480050">
                <a:moveTo>
                  <a:pt x="0" y="0"/>
                </a:moveTo>
                <a:lnTo>
                  <a:pt x="5479922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43355" y="2491867"/>
            <a:ext cx="607250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130" dirty="0">
                <a:solidFill>
                  <a:srgbClr val="C00000"/>
                </a:solidFill>
                <a:latin typeface="Tahoma"/>
                <a:cs typeface="Tahoma"/>
              </a:rPr>
              <a:t>ЕГЭ</a:t>
            </a:r>
            <a:r>
              <a:rPr sz="4400" b="1" spc="-10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4400" b="1" spc="-55" dirty="0">
                <a:solidFill>
                  <a:srgbClr val="C00000"/>
                </a:solidFill>
                <a:latin typeface="Tahoma"/>
                <a:cs typeface="Tahoma"/>
              </a:rPr>
              <a:t>по</a:t>
            </a:r>
            <a:r>
              <a:rPr sz="4400" b="1" spc="-10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4400" b="1" spc="35" dirty="0">
                <a:solidFill>
                  <a:srgbClr val="C00000"/>
                </a:solidFill>
                <a:latin typeface="Tahoma"/>
                <a:cs typeface="Tahoma"/>
              </a:rPr>
              <a:t>информатике</a:t>
            </a:r>
            <a:endParaRPr sz="4400" dirty="0">
              <a:solidFill>
                <a:srgbClr val="C00000"/>
              </a:solidFill>
              <a:latin typeface="Tahoma"/>
              <a:cs typeface="Tahom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024889" y="437844"/>
            <a:ext cx="15773400" cy="8444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29840">
              <a:lnSpc>
                <a:spcPct val="100000"/>
              </a:lnSpc>
              <a:spcBef>
                <a:spcPts val="105"/>
              </a:spcBef>
            </a:pPr>
            <a:r>
              <a:rPr sz="5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</a:t>
            </a:r>
            <a:r>
              <a:rPr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sz="5400" b="1" spc="-3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905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pc="-245" dirty="0"/>
              <a:t>30</a:t>
            </a:fld>
            <a:endParaRPr spc="-245" dirty="0"/>
          </a:p>
        </p:txBody>
      </p:sp>
      <p:sp>
        <p:nvSpPr>
          <p:cNvPr id="8" name="object 8"/>
          <p:cNvSpPr txBox="1"/>
          <p:nvPr/>
        </p:nvSpPr>
        <p:spPr>
          <a:xfrm>
            <a:off x="14100810" y="1258061"/>
            <a:ext cx="3959860" cy="829073"/>
          </a:xfrm>
          <a:prstGeom prst="rect">
            <a:avLst/>
          </a:prstGeom>
          <a:ln w="25400">
            <a:solidFill>
              <a:srgbClr val="3BA7B6"/>
            </a:solidFill>
          </a:ln>
        </p:spPr>
        <p:txBody>
          <a:bodyPr vert="horz" wrap="square" lIns="0" tIns="150495" rIns="0" bIns="0" rtlCol="0">
            <a:spAutoFit/>
          </a:bodyPr>
          <a:lstStyle/>
          <a:p>
            <a:pPr marL="836294">
              <a:lnSpc>
                <a:spcPct val="100000"/>
              </a:lnSpc>
              <a:spcBef>
                <a:spcPts val="1185"/>
              </a:spcBef>
            </a:pPr>
            <a:r>
              <a:rPr sz="4400" spc="-250" dirty="0">
                <a:solidFill>
                  <a:srgbClr val="C00000"/>
                </a:solidFill>
                <a:latin typeface="Verdana"/>
                <a:cs typeface="Verdana"/>
              </a:rPr>
              <a:t>Пу</a:t>
            </a:r>
            <a:r>
              <a:rPr sz="4400" spc="-225" dirty="0">
                <a:solidFill>
                  <a:srgbClr val="C00000"/>
                </a:solidFill>
                <a:latin typeface="Verdana"/>
                <a:cs typeface="Verdana"/>
              </a:rPr>
              <a:t>н</a:t>
            </a:r>
            <a:r>
              <a:rPr sz="4400" spc="-450" dirty="0">
                <a:solidFill>
                  <a:srgbClr val="C00000"/>
                </a:solidFill>
                <a:latin typeface="Verdana"/>
                <a:cs typeface="Verdana"/>
              </a:rPr>
              <a:t>кт</a:t>
            </a:r>
            <a:r>
              <a:rPr sz="4400" spc="-34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4400" spc="-365" dirty="0">
                <a:solidFill>
                  <a:srgbClr val="C00000"/>
                </a:solidFill>
                <a:latin typeface="Verdana"/>
                <a:cs typeface="Verdana"/>
              </a:rPr>
              <a:t>76</a:t>
            </a:r>
            <a:endParaRPr sz="4400" dirty="0">
              <a:solidFill>
                <a:srgbClr val="C00000"/>
              </a:solidFill>
              <a:latin typeface="Verdana"/>
              <a:cs typeface="Verdan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363980" y="4610100"/>
            <a:ext cx="15095219" cy="2819400"/>
          </a:xfrm>
          <a:custGeom>
            <a:avLst/>
            <a:gdLst/>
            <a:ahLst/>
            <a:cxnLst/>
            <a:rect l="l" t="t" r="r" b="b"/>
            <a:pathLst>
              <a:path w="15095219" h="2819400">
                <a:moveTo>
                  <a:pt x="15095219" y="0"/>
                </a:moveTo>
                <a:lnTo>
                  <a:pt x="0" y="0"/>
                </a:lnTo>
                <a:lnTo>
                  <a:pt x="0" y="2819400"/>
                </a:lnTo>
                <a:lnTo>
                  <a:pt x="15095219" y="2819400"/>
                </a:lnTo>
                <a:lnTo>
                  <a:pt x="150952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509009" y="7506461"/>
            <a:ext cx="11275060" cy="1259960"/>
          </a:xfrm>
          <a:prstGeom prst="rect">
            <a:avLst/>
          </a:prstGeom>
          <a:ln w="38100">
            <a:solidFill>
              <a:srgbClr val="F65E09"/>
            </a:solidFill>
          </a:ln>
        </p:spPr>
        <p:txBody>
          <a:bodyPr vert="horz" wrap="square" lIns="0" tIns="150495" rIns="0" bIns="0" rtlCol="0">
            <a:spAutoFit/>
          </a:bodyPr>
          <a:lstStyle/>
          <a:p>
            <a:pPr marL="352425">
              <a:lnSpc>
                <a:spcPct val="100000"/>
              </a:lnSpc>
              <a:spcBef>
                <a:spcPts val="1185"/>
              </a:spcBef>
            </a:pPr>
            <a:r>
              <a:rPr sz="2400" spc="-50" dirty="0">
                <a:latin typeface="Verdana"/>
                <a:cs typeface="Verdana"/>
              </a:rPr>
              <a:t>Если</a:t>
            </a:r>
            <a:r>
              <a:rPr sz="2400" spc="-185" dirty="0">
                <a:latin typeface="Verdana"/>
                <a:cs typeface="Verdana"/>
              </a:rPr>
              <a:t> </a:t>
            </a:r>
            <a:r>
              <a:rPr sz="2400" spc="10" dirty="0">
                <a:latin typeface="Verdana"/>
                <a:cs typeface="Verdana"/>
              </a:rPr>
              <a:t>произошёл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b="1" spc="-40" dirty="0">
                <a:latin typeface="Tahoma"/>
                <a:cs typeface="Tahoma"/>
              </a:rPr>
              <a:t>технический</a:t>
            </a:r>
            <a:r>
              <a:rPr sz="2400" b="1" spc="-10" dirty="0">
                <a:latin typeface="Tahoma"/>
                <a:cs typeface="Tahoma"/>
              </a:rPr>
              <a:t> </a:t>
            </a:r>
            <a:r>
              <a:rPr sz="2400" b="1" spc="5" dirty="0">
                <a:latin typeface="Tahoma"/>
                <a:cs typeface="Tahoma"/>
              </a:rPr>
              <a:t>сбой</a:t>
            </a:r>
            <a:r>
              <a:rPr sz="2400" spc="5" dirty="0">
                <a:latin typeface="Verdana"/>
                <a:cs typeface="Verdana"/>
              </a:rPr>
              <a:t>,</a:t>
            </a:r>
            <a:r>
              <a:rPr sz="2400" spc="-185" dirty="0">
                <a:latin typeface="Verdana"/>
                <a:cs typeface="Verdana"/>
              </a:rPr>
              <a:t> </a:t>
            </a:r>
            <a:r>
              <a:rPr sz="2400" spc="-90" dirty="0">
                <a:latin typeface="Verdana"/>
                <a:cs typeface="Verdana"/>
              </a:rPr>
              <a:t>участник</a:t>
            </a:r>
            <a:r>
              <a:rPr sz="2400" spc="-185" dirty="0">
                <a:latin typeface="Verdana"/>
                <a:cs typeface="Verdana"/>
              </a:rPr>
              <a:t> </a:t>
            </a:r>
            <a:r>
              <a:rPr sz="2400" spc="70" dirty="0">
                <a:latin typeface="Verdana"/>
                <a:cs typeface="Verdana"/>
              </a:rPr>
              <a:t>имеет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5" dirty="0">
                <a:latin typeface="Verdana"/>
                <a:cs typeface="Verdana"/>
              </a:rPr>
              <a:t>право</a:t>
            </a:r>
            <a:r>
              <a:rPr sz="2400" spc="-165" dirty="0">
                <a:latin typeface="Verdana"/>
                <a:cs typeface="Verdana"/>
              </a:rPr>
              <a:t> </a:t>
            </a:r>
            <a:r>
              <a:rPr sz="2400" b="1" spc="-85" dirty="0">
                <a:latin typeface="Tahoma"/>
                <a:cs typeface="Tahoma"/>
              </a:rPr>
              <a:t>выбрать</a:t>
            </a:r>
            <a:r>
              <a:rPr sz="2400" spc="-85" dirty="0">
                <a:latin typeface="Verdana"/>
                <a:cs typeface="Verdana"/>
              </a:rPr>
              <a:t>:</a:t>
            </a:r>
            <a:endParaRPr sz="2400" dirty="0">
              <a:latin typeface="Verdana"/>
              <a:cs typeface="Verdana"/>
            </a:endParaRPr>
          </a:p>
          <a:p>
            <a:pPr marL="3574415" indent="-343535">
              <a:lnSpc>
                <a:spcPct val="100000"/>
              </a:lnSpc>
              <a:buFont typeface="Arial MT"/>
              <a:buChar char="•"/>
              <a:tabLst>
                <a:tab pos="3574415" algn="l"/>
                <a:tab pos="3575050" algn="l"/>
              </a:tabLst>
            </a:pPr>
            <a:r>
              <a:rPr sz="2400" spc="-20" dirty="0">
                <a:latin typeface="Verdana"/>
                <a:cs typeface="Verdana"/>
              </a:rPr>
              <a:t>сдать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э</a:t>
            </a:r>
            <a:r>
              <a:rPr sz="2400" spc="-5" dirty="0">
                <a:latin typeface="Verdana"/>
                <a:cs typeface="Verdana"/>
              </a:rPr>
              <a:t>к</a:t>
            </a:r>
            <a:r>
              <a:rPr sz="2400" spc="-25" dirty="0">
                <a:latin typeface="Verdana"/>
                <a:cs typeface="Verdana"/>
              </a:rPr>
              <a:t>з</a:t>
            </a:r>
            <a:r>
              <a:rPr sz="2400" spc="-20" dirty="0">
                <a:latin typeface="Verdana"/>
                <a:cs typeface="Verdana"/>
              </a:rPr>
              <a:t>а</a:t>
            </a:r>
            <a:r>
              <a:rPr sz="2400" spc="155" dirty="0">
                <a:latin typeface="Verdana"/>
                <a:cs typeface="Verdana"/>
              </a:rPr>
              <a:t>мен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b="1" spc="-175" dirty="0">
                <a:latin typeface="Tahoma"/>
                <a:cs typeface="Tahoma"/>
              </a:rPr>
              <a:t>в</a:t>
            </a:r>
            <a:r>
              <a:rPr sz="2400" b="1" spc="-35" dirty="0">
                <a:latin typeface="Tahoma"/>
                <a:cs typeface="Tahoma"/>
              </a:rPr>
              <a:t> </a:t>
            </a:r>
            <a:r>
              <a:rPr sz="2400" b="1" spc="35" dirty="0">
                <a:latin typeface="Tahoma"/>
                <a:cs typeface="Tahoma"/>
              </a:rPr>
              <a:t>тот</a:t>
            </a:r>
            <a:r>
              <a:rPr sz="2400" b="1" spc="-25" dirty="0">
                <a:latin typeface="Tahoma"/>
                <a:cs typeface="Tahoma"/>
              </a:rPr>
              <a:t> </a:t>
            </a:r>
            <a:r>
              <a:rPr sz="2400" b="1" spc="-55" dirty="0">
                <a:latin typeface="Tahoma"/>
                <a:cs typeface="Tahoma"/>
              </a:rPr>
              <a:t>ж</a:t>
            </a:r>
            <a:r>
              <a:rPr sz="2400" b="1" spc="-35" dirty="0">
                <a:latin typeface="Tahoma"/>
                <a:cs typeface="Tahoma"/>
              </a:rPr>
              <a:t>е</a:t>
            </a:r>
            <a:r>
              <a:rPr sz="2400" b="1" spc="-25" dirty="0">
                <a:latin typeface="Tahoma"/>
                <a:cs typeface="Tahoma"/>
              </a:rPr>
              <a:t> </a:t>
            </a:r>
            <a:r>
              <a:rPr sz="2400" b="1" spc="-40" dirty="0">
                <a:latin typeface="Tahoma"/>
                <a:cs typeface="Tahoma"/>
              </a:rPr>
              <a:t>день</a:t>
            </a:r>
            <a:endParaRPr sz="2400" dirty="0">
              <a:latin typeface="Tahoma"/>
              <a:cs typeface="Tahoma"/>
            </a:endParaRPr>
          </a:p>
          <a:p>
            <a:pPr marL="3143250" indent="-34353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143250" algn="l"/>
                <a:tab pos="3143885" algn="l"/>
              </a:tabLst>
            </a:pPr>
            <a:r>
              <a:rPr sz="2400" spc="-20" dirty="0">
                <a:latin typeface="Verdana"/>
                <a:cs typeface="Verdana"/>
              </a:rPr>
              <a:t>сдать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э</a:t>
            </a:r>
            <a:r>
              <a:rPr sz="2400" spc="-5" dirty="0">
                <a:latin typeface="Verdana"/>
                <a:cs typeface="Verdana"/>
              </a:rPr>
              <a:t>к</a:t>
            </a:r>
            <a:r>
              <a:rPr sz="2400" spc="-25" dirty="0">
                <a:latin typeface="Verdana"/>
                <a:cs typeface="Verdana"/>
              </a:rPr>
              <a:t>з</a:t>
            </a:r>
            <a:r>
              <a:rPr sz="2400" spc="-20" dirty="0">
                <a:latin typeface="Verdana"/>
                <a:cs typeface="Verdana"/>
              </a:rPr>
              <a:t>а</a:t>
            </a:r>
            <a:r>
              <a:rPr sz="2400" spc="155" dirty="0">
                <a:latin typeface="Verdana"/>
                <a:cs typeface="Verdana"/>
              </a:rPr>
              <a:t>мен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b="1" spc="-175" dirty="0">
                <a:latin typeface="Tahoma"/>
                <a:cs typeface="Tahoma"/>
              </a:rPr>
              <a:t>в</a:t>
            </a:r>
            <a:r>
              <a:rPr sz="2400" b="1" spc="-35" dirty="0">
                <a:latin typeface="Tahoma"/>
                <a:cs typeface="Tahoma"/>
              </a:rPr>
              <a:t> </a:t>
            </a:r>
            <a:r>
              <a:rPr sz="2400" b="1" spc="-25" dirty="0">
                <a:latin typeface="Tahoma"/>
                <a:cs typeface="Tahoma"/>
              </a:rPr>
              <a:t>резервны</a:t>
            </a:r>
            <a:r>
              <a:rPr sz="2400" b="1" spc="-20" dirty="0">
                <a:latin typeface="Tahoma"/>
                <a:cs typeface="Tahoma"/>
              </a:rPr>
              <a:t>е</a:t>
            </a:r>
            <a:r>
              <a:rPr sz="2400" b="1" spc="-35" dirty="0">
                <a:latin typeface="Tahoma"/>
                <a:cs typeface="Tahoma"/>
              </a:rPr>
              <a:t> </a:t>
            </a:r>
            <a:r>
              <a:rPr sz="2400" b="1" spc="15" dirty="0">
                <a:latin typeface="Tahoma"/>
                <a:cs typeface="Tahoma"/>
              </a:rPr>
              <a:t>сроки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295400" y="3552444"/>
            <a:ext cx="11049000" cy="600710"/>
          </a:xfrm>
          <a:custGeom>
            <a:avLst/>
            <a:gdLst/>
            <a:ahLst/>
            <a:cxnLst/>
            <a:rect l="l" t="t" r="r" b="b"/>
            <a:pathLst>
              <a:path w="11049000" h="600710">
                <a:moveTo>
                  <a:pt x="11049000" y="0"/>
                </a:moveTo>
                <a:lnTo>
                  <a:pt x="0" y="0"/>
                </a:lnTo>
                <a:lnTo>
                  <a:pt x="0" y="600455"/>
                </a:lnTo>
                <a:lnTo>
                  <a:pt x="11049000" y="600455"/>
                </a:lnTo>
                <a:lnTo>
                  <a:pt x="11049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374139" y="3620846"/>
            <a:ext cx="12764135" cy="33286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14" dirty="0">
                <a:latin typeface="Tahoma"/>
                <a:cs typeface="Tahoma"/>
              </a:rPr>
              <a:t>Выполнение</a:t>
            </a:r>
            <a:r>
              <a:rPr sz="2800" b="1" spc="-40" dirty="0">
                <a:latin typeface="Tahoma"/>
                <a:cs typeface="Tahoma"/>
              </a:rPr>
              <a:t> </a:t>
            </a:r>
            <a:r>
              <a:rPr sz="2800" b="1" spc="20" dirty="0">
                <a:latin typeface="Tahoma"/>
                <a:cs typeface="Tahoma"/>
              </a:rPr>
              <a:t>ЭР</a:t>
            </a:r>
            <a:r>
              <a:rPr sz="2800" b="1" spc="-45" dirty="0">
                <a:latin typeface="Tahoma"/>
                <a:cs typeface="Tahoma"/>
              </a:rPr>
              <a:t> </a:t>
            </a:r>
            <a:r>
              <a:rPr sz="2800" b="1" spc="25" dirty="0">
                <a:latin typeface="Tahoma"/>
                <a:cs typeface="Tahoma"/>
              </a:rPr>
              <a:t>осуществляется</a:t>
            </a:r>
            <a:r>
              <a:rPr sz="2800" b="1" spc="-30" dirty="0">
                <a:latin typeface="Tahoma"/>
                <a:cs typeface="Tahoma"/>
              </a:rPr>
              <a:t> </a:t>
            </a:r>
            <a:r>
              <a:rPr sz="2800" b="1" spc="10" dirty="0">
                <a:latin typeface="Tahoma"/>
                <a:cs typeface="Tahoma"/>
              </a:rPr>
              <a:t>на</a:t>
            </a:r>
            <a:r>
              <a:rPr sz="2800" b="1" spc="-25" dirty="0">
                <a:latin typeface="Tahoma"/>
                <a:cs typeface="Tahoma"/>
              </a:rPr>
              <a:t> </a:t>
            </a:r>
            <a:r>
              <a:rPr sz="2800" b="1" spc="-20" dirty="0">
                <a:latin typeface="Tahoma"/>
                <a:cs typeface="Tahoma"/>
              </a:rPr>
              <a:t>компьютере</a:t>
            </a:r>
            <a:r>
              <a:rPr sz="2800" b="1" spc="-40" dirty="0">
                <a:latin typeface="Tahoma"/>
                <a:cs typeface="Tahoma"/>
              </a:rPr>
              <a:t> </a:t>
            </a:r>
            <a:r>
              <a:rPr sz="2800" b="1" spc="-150" dirty="0">
                <a:latin typeface="Tahoma"/>
                <a:cs typeface="Tahoma"/>
              </a:rPr>
              <a:t>(КЕГЭ)</a:t>
            </a:r>
            <a:endParaRPr sz="28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3850" dirty="0">
              <a:latin typeface="Tahoma"/>
              <a:cs typeface="Tahoma"/>
            </a:endParaRPr>
          </a:p>
          <a:p>
            <a:pPr marL="424815" marR="5080" indent="-3429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424180" algn="l"/>
                <a:tab pos="424815" algn="l"/>
              </a:tabLst>
            </a:pPr>
            <a:r>
              <a:rPr sz="2400" spc="-30" dirty="0">
                <a:latin typeface="Verdana"/>
                <a:cs typeface="Verdana"/>
              </a:rPr>
              <a:t>Аудитории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55" dirty="0">
                <a:latin typeface="Verdana"/>
                <a:cs typeface="Verdana"/>
              </a:rPr>
              <a:t>оснащаются</a:t>
            </a:r>
            <a:r>
              <a:rPr sz="2400" spc="-17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компьютерной</a:t>
            </a:r>
            <a:r>
              <a:rPr sz="2400" spc="-170" dirty="0">
                <a:latin typeface="Verdana"/>
                <a:cs typeface="Verdana"/>
              </a:rPr>
              <a:t> </a:t>
            </a:r>
            <a:r>
              <a:rPr sz="2400" spc="-90" dirty="0">
                <a:latin typeface="Verdana"/>
                <a:cs typeface="Verdana"/>
              </a:rPr>
              <a:t>техникой</a:t>
            </a:r>
            <a:r>
              <a:rPr sz="2400" spc="-185" dirty="0">
                <a:latin typeface="Verdana"/>
                <a:cs typeface="Verdana"/>
              </a:rPr>
              <a:t> </a:t>
            </a:r>
            <a:r>
              <a:rPr sz="2400" spc="5" dirty="0">
                <a:latin typeface="Verdana"/>
                <a:cs typeface="Verdana"/>
              </a:rPr>
              <a:t>без</a:t>
            </a:r>
            <a:r>
              <a:rPr sz="2400" spc="-185" dirty="0">
                <a:latin typeface="Verdana"/>
                <a:cs typeface="Verdana"/>
              </a:rPr>
              <a:t> </a:t>
            </a:r>
            <a:r>
              <a:rPr sz="2400" spc="5" dirty="0">
                <a:latin typeface="Verdana"/>
                <a:cs typeface="Verdana"/>
              </a:rPr>
              <a:t>доступа</a:t>
            </a:r>
            <a:r>
              <a:rPr sz="2400" spc="-160" dirty="0">
                <a:latin typeface="Verdana"/>
                <a:cs typeface="Verdana"/>
              </a:rPr>
              <a:t> </a:t>
            </a:r>
            <a:r>
              <a:rPr sz="2400" spc="-220" dirty="0">
                <a:latin typeface="Verdana"/>
                <a:cs typeface="Verdana"/>
              </a:rPr>
              <a:t>к</a:t>
            </a:r>
            <a:r>
              <a:rPr sz="2400" spc="-185" dirty="0">
                <a:latin typeface="Verdana"/>
                <a:cs typeface="Verdana"/>
              </a:rPr>
              <a:t> </a:t>
            </a:r>
            <a:r>
              <a:rPr sz="2400" spc="15" dirty="0">
                <a:latin typeface="Verdana"/>
                <a:cs typeface="Verdana"/>
              </a:rPr>
              <a:t>сети</a:t>
            </a:r>
            <a:r>
              <a:rPr sz="2400" spc="-170" dirty="0">
                <a:latin typeface="Verdana"/>
                <a:cs typeface="Verdana"/>
              </a:rPr>
              <a:t> </a:t>
            </a:r>
            <a:r>
              <a:rPr sz="2400" spc="-145" dirty="0">
                <a:latin typeface="Verdana"/>
                <a:cs typeface="Verdana"/>
              </a:rPr>
              <a:t>«Интернет» </a:t>
            </a:r>
            <a:r>
              <a:rPr sz="2400" spc="-830" dirty="0">
                <a:latin typeface="Verdana"/>
                <a:cs typeface="Verdana"/>
              </a:rPr>
              <a:t> </a:t>
            </a:r>
            <a:r>
              <a:rPr sz="2400" spc="-60" dirty="0">
                <a:latin typeface="Verdana"/>
                <a:cs typeface="Verdana"/>
              </a:rPr>
              <a:t>и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170" dirty="0">
                <a:latin typeface="Verdana"/>
                <a:cs typeface="Verdana"/>
              </a:rPr>
              <a:t>с</a:t>
            </a:r>
            <a:r>
              <a:rPr sz="2400" spc="204" dirty="0">
                <a:latin typeface="Verdana"/>
                <a:cs typeface="Verdana"/>
              </a:rPr>
              <a:t>о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5" dirty="0">
                <a:latin typeface="Verdana"/>
                <a:cs typeface="Verdana"/>
              </a:rPr>
              <a:t>специализи</a:t>
            </a:r>
            <a:r>
              <a:rPr sz="2400" spc="-5" dirty="0">
                <a:latin typeface="Verdana"/>
                <a:cs typeface="Verdana"/>
              </a:rPr>
              <a:t>р</a:t>
            </a:r>
            <a:r>
              <a:rPr sz="2400" spc="-20" dirty="0">
                <a:latin typeface="Verdana"/>
                <a:cs typeface="Verdana"/>
              </a:rPr>
              <a:t>ован</a:t>
            </a:r>
            <a:r>
              <a:rPr sz="2400" spc="10" dirty="0">
                <a:latin typeface="Verdana"/>
                <a:cs typeface="Verdana"/>
              </a:rPr>
              <a:t>ны</a:t>
            </a:r>
            <a:r>
              <a:rPr sz="2400" spc="15" dirty="0">
                <a:latin typeface="Verdana"/>
                <a:cs typeface="Verdana"/>
              </a:rPr>
              <a:t>м</a:t>
            </a:r>
            <a:r>
              <a:rPr sz="2400" spc="-220" dirty="0">
                <a:latin typeface="Verdana"/>
                <a:cs typeface="Verdana"/>
              </a:rPr>
              <a:t> </a:t>
            </a:r>
            <a:r>
              <a:rPr sz="2400" spc="10" dirty="0">
                <a:latin typeface="Verdana"/>
                <a:cs typeface="Verdana"/>
              </a:rPr>
              <a:t>ПО</a:t>
            </a:r>
            <a:endParaRPr sz="2400" dirty="0">
              <a:latin typeface="Verdana"/>
              <a:cs typeface="Verdana"/>
            </a:endParaRPr>
          </a:p>
          <a:p>
            <a:pPr marL="424815" indent="-342900">
              <a:lnSpc>
                <a:spcPct val="100000"/>
              </a:lnSpc>
              <a:spcBef>
                <a:spcPts val="1200"/>
              </a:spcBef>
              <a:buFont typeface="Arial MT"/>
              <a:buChar char="•"/>
              <a:tabLst>
                <a:tab pos="424180" algn="l"/>
                <a:tab pos="424815" algn="l"/>
              </a:tabLst>
            </a:pPr>
            <a:r>
              <a:rPr sz="2400" spc="-270" dirty="0">
                <a:latin typeface="Verdana"/>
                <a:cs typeface="Verdana"/>
              </a:rPr>
              <a:t>В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25" dirty="0">
                <a:latin typeface="Verdana"/>
                <a:cs typeface="Verdana"/>
              </a:rPr>
              <a:t>аудитори</a:t>
            </a:r>
            <a:r>
              <a:rPr sz="2400" spc="-20" dirty="0">
                <a:latin typeface="Verdana"/>
                <a:cs typeface="Verdana"/>
              </a:rPr>
              <a:t>и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105" dirty="0">
                <a:latin typeface="Verdana"/>
                <a:cs typeface="Verdana"/>
              </a:rPr>
              <a:t>выдаются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150" dirty="0">
                <a:latin typeface="Verdana"/>
                <a:cs typeface="Verdana"/>
              </a:rPr>
              <a:t>БР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60" dirty="0">
                <a:latin typeface="Verdana"/>
                <a:cs typeface="Verdana"/>
              </a:rPr>
              <a:t>и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80" dirty="0">
                <a:latin typeface="Verdana"/>
                <a:cs typeface="Verdana"/>
              </a:rPr>
              <a:t>черновики</a:t>
            </a:r>
            <a:endParaRPr sz="2400" dirty="0">
              <a:latin typeface="Verdana"/>
              <a:cs typeface="Verdana"/>
            </a:endParaRPr>
          </a:p>
          <a:p>
            <a:pPr marL="424815" indent="-342900">
              <a:lnSpc>
                <a:spcPct val="100000"/>
              </a:lnSpc>
              <a:spcBef>
                <a:spcPts val="1200"/>
              </a:spcBef>
              <a:buFont typeface="Arial MT"/>
              <a:buChar char="•"/>
              <a:tabLst>
                <a:tab pos="424180" algn="l"/>
                <a:tab pos="424815" algn="l"/>
              </a:tabLst>
            </a:pPr>
            <a:r>
              <a:rPr sz="2400" spc="-30" dirty="0">
                <a:latin typeface="Verdana"/>
                <a:cs typeface="Verdana"/>
              </a:rPr>
              <a:t>КИМ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60" dirty="0">
                <a:latin typeface="Verdana"/>
                <a:cs typeface="Verdana"/>
              </a:rPr>
              <a:t>и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45" dirty="0">
                <a:latin typeface="Verdana"/>
                <a:cs typeface="Verdana"/>
              </a:rPr>
              <a:t>файлы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195" dirty="0">
                <a:latin typeface="Verdana"/>
                <a:cs typeface="Verdana"/>
              </a:rPr>
              <a:t>для</a:t>
            </a:r>
            <a:r>
              <a:rPr sz="2400" spc="-204" dirty="0">
                <a:latin typeface="Verdana"/>
                <a:cs typeface="Verdana"/>
              </a:rPr>
              <a:t> </a:t>
            </a:r>
            <a:r>
              <a:rPr sz="2400" spc="-125" dirty="0">
                <a:latin typeface="Verdana"/>
                <a:cs typeface="Verdana"/>
              </a:rPr>
              <a:t>выполнения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15" dirty="0">
                <a:latin typeface="Verdana"/>
                <a:cs typeface="Verdana"/>
              </a:rPr>
              <a:t>заданий</a:t>
            </a:r>
            <a:r>
              <a:rPr sz="2400" spc="-215" dirty="0">
                <a:latin typeface="Verdana"/>
                <a:cs typeface="Verdana"/>
              </a:rPr>
              <a:t> </a:t>
            </a:r>
            <a:r>
              <a:rPr sz="2400" spc="-55" dirty="0">
                <a:latin typeface="Verdana"/>
                <a:cs typeface="Verdana"/>
              </a:rPr>
              <a:t>предоставляются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305" dirty="0">
                <a:latin typeface="Verdana"/>
                <a:cs typeface="Verdana"/>
              </a:rPr>
              <a:t>в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25" dirty="0">
                <a:latin typeface="Verdana"/>
                <a:cs typeface="Verdana"/>
              </a:rPr>
              <a:t>электронном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70" dirty="0">
                <a:latin typeface="Verdana"/>
                <a:cs typeface="Verdana"/>
              </a:rPr>
              <a:t>виде</a:t>
            </a:r>
            <a:endParaRPr sz="2400" dirty="0">
              <a:latin typeface="Verdana"/>
              <a:cs typeface="Verdana"/>
            </a:endParaRPr>
          </a:p>
          <a:p>
            <a:pPr marL="424815" indent="-342900">
              <a:lnSpc>
                <a:spcPct val="100000"/>
              </a:lnSpc>
              <a:spcBef>
                <a:spcPts val="1200"/>
              </a:spcBef>
              <a:buFont typeface="Arial MT"/>
              <a:buChar char="•"/>
              <a:tabLst>
                <a:tab pos="424180" algn="l"/>
                <a:tab pos="424815" algn="l"/>
              </a:tabLst>
            </a:pPr>
            <a:r>
              <a:rPr sz="2400" spc="-135" dirty="0">
                <a:latin typeface="Verdana"/>
                <a:cs typeface="Verdana"/>
              </a:rPr>
              <a:t>От</a:t>
            </a:r>
            <a:r>
              <a:rPr sz="2400" spc="-120" dirty="0">
                <a:latin typeface="Verdana"/>
                <a:cs typeface="Verdana"/>
              </a:rPr>
              <a:t>в</a:t>
            </a:r>
            <a:r>
              <a:rPr sz="2400" spc="-150" dirty="0">
                <a:latin typeface="Verdana"/>
                <a:cs typeface="Verdana"/>
              </a:rPr>
              <a:t>еты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45" dirty="0">
                <a:latin typeface="Verdana"/>
                <a:cs typeface="Verdana"/>
              </a:rPr>
              <a:t>н</a:t>
            </a:r>
            <a:r>
              <a:rPr sz="2400" spc="50" dirty="0">
                <a:latin typeface="Verdana"/>
                <a:cs typeface="Verdana"/>
              </a:rPr>
              <a:t>а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25" dirty="0">
                <a:latin typeface="Verdana"/>
                <a:cs typeface="Verdana"/>
              </a:rPr>
              <a:t>з</a:t>
            </a:r>
            <a:r>
              <a:rPr sz="2400" spc="-20" dirty="0">
                <a:latin typeface="Verdana"/>
                <a:cs typeface="Verdana"/>
              </a:rPr>
              <a:t>а</a:t>
            </a:r>
            <a:r>
              <a:rPr sz="2400" spc="20" dirty="0">
                <a:latin typeface="Verdana"/>
                <a:cs typeface="Verdana"/>
              </a:rPr>
              <a:t>да</a:t>
            </a:r>
            <a:r>
              <a:rPr sz="2400" spc="25" dirty="0">
                <a:latin typeface="Verdana"/>
                <a:cs typeface="Verdana"/>
              </a:rPr>
              <a:t>н</a:t>
            </a:r>
            <a:r>
              <a:rPr sz="2400" spc="-229" dirty="0">
                <a:latin typeface="Verdana"/>
                <a:cs typeface="Verdana"/>
              </a:rPr>
              <a:t>и</a:t>
            </a:r>
            <a:r>
              <a:rPr sz="2400" spc="-210" dirty="0">
                <a:latin typeface="Verdana"/>
                <a:cs typeface="Verdana"/>
              </a:rPr>
              <a:t>я</a:t>
            </a:r>
            <a:r>
              <a:rPr sz="2400" spc="-215" dirty="0">
                <a:latin typeface="Verdana"/>
                <a:cs typeface="Verdana"/>
              </a:rPr>
              <a:t> </a:t>
            </a:r>
            <a:r>
              <a:rPr sz="2400" spc="-195" dirty="0">
                <a:latin typeface="Verdana"/>
                <a:cs typeface="Verdana"/>
              </a:rPr>
              <a:t>в</a:t>
            </a:r>
            <a:r>
              <a:rPr sz="2400" spc="-204" dirty="0">
                <a:latin typeface="Verdana"/>
                <a:cs typeface="Verdana"/>
              </a:rPr>
              <a:t>н</a:t>
            </a:r>
            <a:r>
              <a:rPr sz="2400" spc="-60" dirty="0">
                <a:latin typeface="Verdana"/>
                <a:cs typeface="Verdana"/>
              </a:rPr>
              <a:t>осятся</a:t>
            </a:r>
            <a:r>
              <a:rPr sz="2400" spc="-200" dirty="0">
                <a:latin typeface="Verdana"/>
                <a:cs typeface="Verdana"/>
              </a:rPr>
              <a:t> </a:t>
            </a:r>
            <a:r>
              <a:rPr sz="2400" spc="-305" dirty="0">
                <a:latin typeface="Verdana"/>
                <a:cs typeface="Verdana"/>
              </a:rPr>
              <a:t>в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75" dirty="0">
                <a:latin typeface="Verdana"/>
                <a:cs typeface="Verdana"/>
              </a:rPr>
              <a:t>специа</a:t>
            </a:r>
            <a:r>
              <a:rPr sz="2400" spc="-60" dirty="0">
                <a:latin typeface="Verdana"/>
                <a:cs typeface="Verdana"/>
              </a:rPr>
              <a:t>лизирова</a:t>
            </a:r>
            <a:r>
              <a:rPr sz="2400" spc="-50" dirty="0">
                <a:latin typeface="Verdana"/>
                <a:cs typeface="Verdana"/>
              </a:rPr>
              <a:t>н</a:t>
            </a:r>
            <a:r>
              <a:rPr sz="2400" spc="45" dirty="0">
                <a:latin typeface="Verdana"/>
                <a:cs typeface="Verdana"/>
              </a:rPr>
              <a:t>ное</a:t>
            </a:r>
            <a:r>
              <a:rPr sz="2400" spc="-204" dirty="0">
                <a:latin typeface="Verdana"/>
                <a:cs typeface="Verdana"/>
              </a:rPr>
              <a:t> </a:t>
            </a:r>
            <a:r>
              <a:rPr sz="2400" spc="10" dirty="0">
                <a:latin typeface="Verdana"/>
                <a:cs typeface="Verdana"/>
              </a:rPr>
              <a:t>ПО</a:t>
            </a:r>
            <a:endParaRPr sz="24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761" y="2510789"/>
            <a:ext cx="0" cy="728345"/>
          </a:xfrm>
          <a:custGeom>
            <a:avLst/>
            <a:gdLst/>
            <a:ahLst/>
            <a:cxnLst/>
            <a:rect l="l" t="t" r="r" b="b"/>
            <a:pathLst>
              <a:path h="728344">
                <a:moveTo>
                  <a:pt x="0" y="0"/>
                </a:moveTo>
                <a:lnTo>
                  <a:pt x="0" y="727963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18438" y="2434589"/>
            <a:ext cx="5480050" cy="0"/>
          </a:xfrm>
          <a:custGeom>
            <a:avLst/>
            <a:gdLst/>
            <a:ahLst/>
            <a:cxnLst/>
            <a:rect l="l" t="t" r="r" b="b"/>
            <a:pathLst>
              <a:path w="5480050">
                <a:moveTo>
                  <a:pt x="0" y="0"/>
                </a:moveTo>
                <a:lnTo>
                  <a:pt x="5479922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43355" y="2491867"/>
            <a:ext cx="1022731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35" dirty="0">
                <a:latin typeface="Tahoma"/>
                <a:cs typeface="Tahoma"/>
              </a:rPr>
              <a:t>Завершени</a:t>
            </a:r>
            <a:r>
              <a:rPr sz="4400" b="1" spc="-25" dirty="0">
                <a:latin typeface="Tahoma"/>
                <a:cs typeface="Tahoma"/>
              </a:rPr>
              <a:t>е</a:t>
            </a:r>
            <a:r>
              <a:rPr sz="4400" b="1" spc="-120" dirty="0">
                <a:latin typeface="Tahoma"/>
                <a:cs typeface="Tahoma"/>
              </a:rPr>
              <a:t> </a:t>
            </a:r>
            <a:r>
              <a:rPr sz="4400" b="1" spc="50" dirty="0">
                <a:latin typeface="Tahoma"/>
                <a:cs typeface="Tahoma"/>
              </a:rPr>
              <a:t>экзамен</a:t>
            </a:r>
            <a:r>
              <a:rPr sz="4400" b="1" spc="55" dirty="0">
                <a:latin typeface="Tahoma"/>
                <a:cs typeface="Tahoma"/>
              </a:rPr>
              <a:t>а</a:t>
            </a:r>
            <a:r>
              <a:rPr sz="4400" b="1" spc="-95" dirty="0">
                <a:latin typeface="Tahoma"/>
                <a:cs typeface="Tahoma"/>
              </a:rPr>
              <a:t> </a:t>
            </a:r>
            <a:r>
              <a:rPr sz="4400" b="1" spc="-320" dirty="0">
                <a:latin typeface="Tahoma"/>
                <a:cs typeface="Tahoma"/>
              </a:rPr>
              <a:t>в</a:t>
            </a:r>
            <a:r>
              <a:rPr sz="4400" b="1" spc="-75" dirty="0">
                <a:latin typeface="Tahoma"/>
                <a:cs typeface="Tahoma"/>
              </a:rPr>
              <a:t> </a:t>
            </a:r>
            <a:r>
              <a:rPr sz="4400" b="1" spc="-15" dirty="0">
                <a:latin typeface="Tahoma"/>
                <a:cs typeface="Tahoma"/>
              </a:rPr>
              <a:t>аудитории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0" y="211023"/>
            <a:ext cx="1828800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2984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rgbClr val="FFFFFF"/>
                </a:solidFill>
                <a:latin typeface="Verdana"/>
                <a:cs typeface="Verdana"/>
              </a:rPr>
              <a:t>Проведени</a:t>
            </a:r>
            <a:r>
              <a:rPr sz="4400" dirty="0">
                <a:solidFill>
                  <a:srgbClr val="FFFFFF"/>
                </a:solidFill>
                <a:latin typeface="Verdana"/>
                <a:cs typeface="Verdana"/>
              </a:rPr>
              <a:t>е</a:t>
            </a:r>
            <a:r>
              <a:rPr sz="4400" spc="-3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400" spc="-85" dirty="0">
                <a:solidFill>
                  <a:srgbClr val="FFFFFF"/>
                </a:solidFill>
                <a:latin typeface="Verdana"/>
                <a:cs typeface="Verdana"/>
              </a:rPr>
              <a:t>ГИА</a:t>
            </a:r>
            <a:endParaRPr sz="44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86009" y="1258061"/>
            <a:ext cx="3959860" cy="995680"/>
          </a:xfrm>
          <a:prstGeom prst="rect">
            <a:avLst/>
          </a:prstGeom>
          <a:ln w="25400">
            <a:solidFill>
              <a:srgbClr val="3BA7B6"/>
            </a:solidFill>
          </a:ln>
        </p:spPr>
        <p:txBody>
          <a:bodyPr vert="horz" wrap="square" lIns="0" tIns="150495" rIns="0" bIns="0" rtlCol="0">
            <a:spAutoFit/>
          </a:bodyPr>
          <a:lstStyle/>
          <a:p>
            <a:pPr marL="836294">
              <a:lnSpc>
                <a:spcPct val="100000"/>
              </a:lnSpc>
              <a:spcBef>
                <a:spcPts val="1185"/>
              </a:spcBef>
            </a:pPr>
            <a:r>
              <a:rPr sz="4400" spc="-250" dirty="0">
                <a:solidFill>
                  <a:srgbClr val="3BA7B6"/>
                </a:solidFill>
                <a:latin typeface="Verdana"/>
                <a:cs typeface="Verdana"/>
              </a:rPr>
              <a:t>Пу</a:t>
            </a:r>
            <a:r>
              <a:rPr sz="4400" spc="-225" dirty="0">
                <a:solidFill>
                  <a:srgbClr val="3BA7B6"/>
                </a:solidFill>
                <a:latin typeface="Verdana"/>
                <a:cs typeface="Verdana"/>
              </a:rPr>
              <a:t>н</a:t>
            </a:r>
            <a:r>
              <a:rPr sz="4400" spc="-450" dirty="0">
                <a:solidFill>
                  <a:srgbClr val="3BA7B6"/>
                </a:solidFill>
                <a:latin typeface="Verdana"/>
                <a:cs typeface="Verdana"/>
              </a:rPr>
              <a:t>кт</a:t>
            </a:r>
            <a:r>
              <a:rPr sz="4400" spc="-34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4400" spc="-365" dirty="0">
                <a:solidFill>
                  <a:srgbClr val="3BA7B6"/>
                </a:solidFill>
                <a:latin typeface="Verdana"/>
                <a:cs typeface="Verdana"/>
              </a:rPr>
              <a:t>77</a:t>
            </a:r>
            <a:endParaRPr sz="44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100810" y="1258061"/>
            <a:ext cx="3959860" cy="995680"/>
          </a:xfrm>
          <a:prstGeom prst="rect">
            <a:avLst/>
          </a:prstGeom>
          <a:ln w="25400">
            <a:solidFill>
              <a:srgbClr val="857EBA"/>
            </a:solidFill>
          </a:ln>
        </p:spPr>
        <p:txBody>
          <a:bodyPr vert="horz" wrap="square" lIns="0" tIns="150495" rIns="0" bIns="0" rtlCol="0">
            <a:spAutoFit/>
          </a:bodyPr>
          <a:lstStyle/>
          <a:p>
            <a:pPr marL="836294">
              <a:lnSpc>
                <a:spcPct val="100000"/>
              </a:lnSpc>
              <a:spcBef>
                <a:spcPts val="1185"/>
              </a:spcBef>
            </a:pPr>
            <a:r>
              <a:rPr sz="4400" spc="-250" dirty="0">
                <a:solidFill>
                  <a:srgbClr val="857EBA"/>
                </a:solidFill>
                <a:latin typeface="Verdana"/>
                <a:cs typeface="Verdana"/>
              </a:rPr>
              <a:t>Пу</a:t>
            </a:r>
            <a:r>
              <a:rPr sz="4400" spc="-225" dirty="0">
                <a:solidFill>
                  <a:srgbClr val="857EBA"/>
                </a:solidFill>
                <a:latin typeface="Verdana"/>
                <a:cs typeface="Verdana"/>
              </a:rPr>
              <a:t>н</a:t>
            </a:r>
            <a:r>
              <a:rPr sz="4400" spc="-450" dirty="0">
                <a:solidFill>
                  <a:srgbClr val="857EBA"/>
                </a:solidFill>
                <a:latin typeface="Verdana"/>
                <a:cs typeface="Verdana"/>
              </a:rPr>
              <a:t>кт</a:t>
            </a:r>
            <a:r>
              <a:rPr sz="4400" spc="-345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4400" spc="-365" dirty="0">
                <a:solidFill>
                  <a:srgbClr val="857EBA"/>
                </a:solidFill>
                <a:latin typeface="Verdana"/>
                <a:cs typeface="Verdana"/>
              </a:rPr>
              <a:t>68</a:t>
            </a:r>
            <a:endParaRPr sz="44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08194" y="3635121"/>
            <a:ext cx="7290434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30" dirty="0">
                <a:latin typeface="Tahoma"/>
                <a:cs typeface="Tahoma"/>
              </a:rPr>
              <a:t>организаторы</a:t>
            </a:r>
            <a:endParaRPr sz="24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spc="100" dirty="0">
                <a:latin typeface="Verdana"/>
                <a:cs typeface="Verdana"/>
              </a:rPr>
              <a:t>сообщают</a:t>
            </a:r>
            <a:r>
              <a:rPr sz="2400" spc="-185" dirty="0">
                <a:latin typeface="Verdana"/>
                <a:cs typeface="Verdana"/>
              </a:rPr>
              <a:t> </a:t>
            </a:r>
            <a:r>
              <a:rPr sz="2400" spc="110" dirty="0">
                <a:latin typeface="Verdana"/>
                <a:cs typeface="Verdana"/>
              </a:rPr>
              <a:t>о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140" dirty="0">
                <a:latin typeface="Verdana"/>
                <a:cs typeface="Verdana"/>
              </a:rPr>
              <a:t>скором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завершении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75" dirty="0">
                <a:latin typeface="Verdana"/>
                <a:cs typeface="Verdana"/>
              </a:rPr>
              <a:t>экзамена</a:t>
            </a:r>
            <a:endParaRPr sz="2400">
              <a:latin typeface="Verdana"/>
              <a:cs typeface="Verdana"/>
            </a:endParaRPr>
          </a:p>
          <a:p>
            <a:pPr marL="355600" indent="-343535">
              <a:lnSpc>
                <a:spcPct val="100000"/>
              </a:lnSpc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spc="45" dirty="0">
                <a:latin typeface="Verdana"/>
                <a:cs typeface="Verdana"/>
              </a:rPr>
              <a:t>н</a:t>
            </a:r>
            <a:r>
              <a:rPr sz="2400" spc="55" dirty="0">
                <a:latin typeface="Verdana"/>
                <a:cs typeface="Verdana"/>
              </a:rPr>
              <a:t>а</a:t>
            </a:r>
            <a:r>
              <a:rPr sz="2400" spc="140" dirty="0">
                <a:latin typeface="Verdana"/>
                <a:cs typeface="Verdana"/>
              </a:rPr>
              <a:t>по</a:t>
            </a:r>
            <a:r>
              <a:rPr sz="2400" spc="160" dirty="0">
                <a:latin typeface="Verdana"/>
                <a:cs typeface="Verdana"/>
              </a:rPr>
              <a:t>м</a:t>
            </a:r>
            <a:r>
              <a:rPr sz="2400" spc="10" dirty="0">
                <a:latin typeface="Verdana"/>
                <a:cs typeface="Verdana"/>
              </a:rPr>
              <a:t>ин</a:t>
            </a:r>
            <a:r>
              <a:rPr sz="2400" spc="15" dirty="0">
                <a:latin typeface="Verdana"/>
                <a:cs typeface="Verdana"/>
              </a:rPr>
              <a:t>а</a:t>
            </a:r>
            <a:r>
              <a:rPr sz="2400" spc="-140" dirty="0">
                <a:latin typeface="Verdana"/>
                <a:cs typeface="Verdana"/>
              </a:rPr>
              <a:t>ют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110" dirty="0">
                <a:latin typeface="Verdana"/>
                <a:cs typeface="Verdana"/>
              </a:rPr>
              <a:t>о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50" dirty="0">
                <a:latin typeface="Verdana"/>
                <a:cs typeface="Verdana"/>
              </a:rPr>
              <a:t>пе</a:t>
            </a:r>
            <a:r>
              <a:rPr sz="2400" spc="45" dirty="0">
                <a:latin typeface="Verdana"/>
                <a:cs typeface="Verdana"/>
              </a:rPr>
              <a:t>р</a:t>
            </a:r>
            <a:r>
              <a:rPr sz="2400" spc="110" dirty="0">
                <a:latin typeface="Verdana"/>
                <a:cs typeface="Verdana"/>
              </a:rPr>
              <a:t>еносе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150" dirty="0">
                <a:latin typeface="Verdana"/>
                <a:cs typeface="Verdana"/>
              </a:rPr>
              <a:t>от</a:t>
            </a:r>
            <a:r>
              <a:rPr sz="2400" spc="-160" dirty="0">
                <a:latin typeface="Verdana"/>
                <a:cs typeface="Verdana"/>
              </a:rPr>
              <a:t>в</a:t>
            </a:r>
            <a:r>
              <a:rPr sz="2400" spc="-85" dirty="0">
                <a:latin typeface="Verdana"/>
                <a:cs typeface="Verdana"/>
              </a:rPr>
              <a:t>етов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305" dirty="0">
                <a:latin typeface="Verdana"/>
                <a:cs typeface="Verdana"/>
              </a:rPr>
              <a:t>в</a:t>
            </a:r>
            <a:r>
              <a:rPr sz="2400" spc="-170" dirty="0">
                <a:latin typeface="Verdana"/>
                <a:cs typeface="Verdana"/>
              </a:rPr>
              <a:t> </a:t>
            </a:r>
            <a:r>
              <a:rPr sz="2400" spc="15" dirty="0">
                <a:latin typeface="Verdana"/>
                <a:cs typeface="Verdana"/>
              </a:rPr>
              <a:t>бла</a:t>
            </a:r>
            <a:r>
              <a:rPr sz="2400" spc="20" dirty="0">
                <a:latin typeface="Verdana"/>
                <a:cs typeface="Verdana"/>
              </a:rPr>
              <a:t>н</a:t>
            </a:r>
            <a:r>
              <a:rPr sz="2400" spc="-140" dirty="0">
                <a:latin typeface="Verdana"/>
                <a:cs typeface="Verdana"/>
              </a:rPr>
              <a:t>ки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394453" y="3455670"/>
            <a:ext cx="711835" cy="1529080"/>
          </a:xfrm>
          <a:custGeom>
            <a:avLst/>
            <a:gdLst/>
            <a:ahLst/>
            <a:cxnLst/>
            <a:rect l="l" t="t" r="r" b="b"/>
            <a:pathLst>
              <a:path w="711835" h="1529079">
                <a:moveTo>
                  <a:pt x="0" y="0"/>
                </a:moveTo>
                <a:lnTo>
                  <a:pt x="71735" y="1204"/>
                </a:lnTo>
                <a:lnTo>
                  <a:pt x="138541" y="4659"/>
                </a:lnTo>
                <a:lnTo>
                  <a:pt x="198989" y="10126"/>
                </a:lnTo>
                <a:lnTo>
                  <a:pt x="251650" y="17367"/>
                </a:lnTo>
                <a:lnTo>
                  <a:pt x="295096" y="26144"/>
                </a:lnTo>
                <a:lnTo>
                  <a:pt x="348626" y="47353"/>
                </a:lnTo>
                <a:lnTo>
                  <a:pt x="355854" y="59308"/>
                </a:lnTo>
                <a:lnTo>
                  <a:pt x="355854" y="704976"/>
                </a:lnTo>
                <a:lnTo>
                  <a:pt x="363086" y="716932"/>
                </a:lnTo>
                <a:lnTo>
                  <a:pt x="416645" y="738141"/>
                </a:lnTo>
                <a:lnTo>
                  <a:pt x="460105" y="746918"/>
                </a:lnTo>
                <a:lnTo>
                  <a:pt x="512774" y="754159"/>
                </a:lnTo>
                <a:lnTo>
                  <a:pt x="573220" y="759626"/>
                </a:lnTo>
                <a:lnTo>
                  <a:pt x="640009" y="763081"/>
                </a:lnTo>
                <a:lnTo>
                  <a:pt x="711708" y="764285"/>
                </a:lnTo>
                <a:lnTo>
                  <a:pt x="640009" y="765490"/>
                </a:lnTo>
                <a:lnTo>
                  <a:pt x="573220" y="768945"/>
                </a:lnTo>
                <a:lnTo>
                  <a:pt x="512774" y="774412"/>
                </a:lnTo>
                <a:lnTo>
                  <a:pt x="460105" y="781653"/>
                </a:lnTo>
                <a:lnTo>
                  <a:pt x="416645" y="790430"/>
                </a:lnTo>
                <a:lnTo>
                  <a:pt x="363086" y="811639"/>
                </a:lnTo>
                <a:lnTo>
                  <a:pt x="355854" y="823594"/>
                </a:lnTo>
                <a:lnTo>
                  <a:pt x="355854" y="1469263"/>
                </a:lnTo>
                <a:lnTo>
                  <a:pt x="348626" y="1481218"/>
                </a:lnTo>
                <a:lnTo>
                  <a:pt x="295096" y="1502427"/>
                </a:lnTo>
                <a:lnTo>
                  <a:pt x="251650" y="1511204"/>
                </a:lnTo>
                <a:lnTo>
                  <a:pt x="198989" y="1518445"/>
                </a:lnTo>
                <a:lnTo>
                  <a:pt x="138541" y="1523912"/>
                </a:lnTo>
                <a:lnTo>
                  <a:pt x="71735" y="1527367"/>
                </a:lnTo>
                <a:lnTo>
                  <a:pt x="0" y="1528571"/>
                </a:lnTo>
              </a:path>
            </a:pathLst>
          </a:custGeom>
          <a:ln w="38100">
            <a:solidFill>
              <a:srgbClr val="8B8B8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2973811" y="3086100"/>
            <a:ext cx="4552315" cy="120713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315"/>
              </a:spcBef>
            </a:pPr>
            <a:r>
              <a:rPr sz="2400" b="1" spc="-15" dirty="0">
                <a:latin typeface="Tahoma"/>
                <a:cs typeface="Tahoma"/>
              </a:rPr>
              <a:t>участник</a:t>
            </a:r>
            <a:endParaRPr sz="2400">
              <a:latin typeface="Tahoma"/>
              <a:cs typeface="Tahoma"/>
            </a:endParaRPr>
          </a:p>
          <a:p>
            <a:pPr marL="435609" indent="-343535">
              <a:lnSpc>
                <a:spcPct val="100000"/>
              </a:lnSpc>
              <a:buFont typeface="Arial MT"/>
              <a:buChar char="•"/>
              <a:tabLst>
                <a:tab pos="435609" algn="l"/>
                <a:tab pos="436245" algn="l"/>
              </a:tabLst>
            </a:pPr>
            <a:r>
              <a:rPr sz="2400" spc="-25" dirty="0">
                <a:latin typeface="Verdana"/>
                <a:cs typeface="Verdana"/>
              </a:rPr>
              <a:t>з</a:t>
            </a:r>
            <a:r>
              <a:rPr sz="2400" spc="-20" dirty="0">
                <a:latin typeface="Verdana"/>
                <a:cs typeface="Verdana"/>
              </a:rPr>
              <a:t>а</a:t>
            </a:r>
            <a:r>
              <a:rPr sz="2400" spc="-130" dirty="0">
                <a:latin typeface="Verdana"/>
                <a:cs typeface="Verdana"/>
              </a:rPr>
              <a:t>кончил</a:t>
            </a:r>
            <a:r>
              <a:rPr sz="2400" spc="-204" dirty="0">
                <a:latin typeface="Verdana"/>
                <a:cs typeface="Verdana"/>
              </a:rPr>
              <a:t> </a:t>
            </a:r>
            <a:r>
              <a:rPr sz="2400" spc="60" dirty="0">
                <a:latin typeface="Verdana"/>
                <a:cs typeface="Verdana"/>
              </a:rPr>
              <a:t>рабо</a:t>
            </a:r>
            <a:r>
              <a:rPr sz="2400" spc="50" dirty="0">
                <a:latin typeface="Verdana"/>
                <a:cs typeface="Verdana"/>
              </a:rPr>
              <a:t>т</a:t>
            </a:r>
            <a:r>
              <a:rPr sz="2400" spc="-135" dirty="0">
                <a:latin typeface="Verdana"/>
                <a:cs typeface="Verdana"/>
              </a:rPr>
              <a:t>у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45" dirty="0">
                <a:latin typeface="Verdana"/>
                <a:cs typeface="Verdana"/>
              </a:rPr>
              <a:t>раньше</a:t>
            </a:r>
            <a:endParaRPr sz="2400">
              <a:latin typeface="Verdana"/>
              <a:cs typeface="Verdana"/>
            </a:endParaRPr>
          </a:p>
          <a:p>
            <a:pPr marL="435609">
              <a:lnSpc>
                <a:spcPct val="100000"/>
              </a:lnSpc>
            </a:pPr>
            <a:r>
              <a:rPr sz="2400" spc="-330" dirty="0">
                <a:latin typeface="Verdana"/>
                <a:cs typeface="Verdana"/>
              </a:rPr>
              <a:t>–</a:t>
            </a:r>
            <a:r>
              <a:rPr sz="2400" spc="-18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ушё</a:t>
            </a:r>
            <a:r>
              <a:rPr sz="2400" dirty="0">
                <a:latin typeface="Verdana"/>
                <a:cs typeface="Verdana"/>
              </a:rPr>
              <a:t>л</a:t>
            </a:r>
            <a:r>
              <a:rPr sz="2400" spc="-175" dirty="0">
                <a:latin typeface="Verdana"/>
                <a:cs typeface="Verdana"/>
              </a:rPr>
              <a:t> и</a:t>
            </a:r>
            <a:r>
              <a:rPr sz="2400" spc="-140" dirty="0">
                <a:latin typeface="Verdana"/>
                <a:cs typeface="Verdana"/>
              </a:rPr>
              <a:t>з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170" dirty="0">
                <a:latin typeface="Verdana"/>
                <a:cs typeface="Verdana"/>
              </a:rPr>
              <a:t>П</a:t>
            </a:r>
            <a:r>
              <a:rPr sz="2400" spc="-160" dirty="0">
                <a:latin typeface="Verdana"/>
                <a:cs typeface="Verdana"/>
              </a:rPr>
              <a:t>П</a:t>
            </a:r>
            <a:r>
              <a:rPr sz="2400" spc="265" dirty="0">
                <a:latin typeface="Verdana"/>
                <a:cs typeface="Verdana"/>
              </a:rPr>
              <a:t>Э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905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pc="-245" dirty="0"/>
              <a:t>31</a:t>
            </a:fld>
            <a:endParaRPr spc="-245" dirty="0"/>
          </a:p>
        </p:txBody>
      </p:sp>
      <p:sp>
        <p:nvSpPr>
          <p:cNvPr id="13" name="object 13"/>
          <p:cNvSpPr txBox="1"/>
          <p:nvPr/>
        </p:nvSpPr>
        <p:spPr>
          <a:xfrm>
            <a:off x="914501" y="3304413"/>
            <a:ext cx="3935729" cy="322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74930" algn="ctr">
              <a:lnSpc>
                <a:spcPts val="5180"/>
              </a:lnSpc>
              <a:spcBef>
                <a:spcPts val="100"/>
              </a:spcBef>
            </a:pPr>
            <a:r>
              <a:rPr sz="4800" b="1" spc="-35" dirty="0">
                <a:solidFill>
                  <a:srgbClr val="8B8B8B"/>
                </a:solidFill>
                <a:latin typeface="Tahoma"/>
                <a:cs typeface="Tahoma"/>
              </a:rPr>
              <a:t>за</a:t>
            </a:r>
            <a:r>
              <a:rPr sz="4800" b="1" spc="-65" dirty="0">
                <a:solidFill>
                  <a:srgbClr val="8B8B8B"/>
                </a:solidFill>
                <a:latin typeface="Tahoma"/>
                <a:cs typeface="Tahoma"/>
              </a:rPr>
              <a:t> </a:t>
            </a:r>
            <a:r>
              <a:rPr sz="4800" b="1" spc="-375" dirty="0">
                <a:solidFill>
                  <a:srgbClr val="8B8B8B"/>
                </a:solidFill>
                <a:latin typeface="Tahoma"/>
                <a:cs typeface="Tahoma"/>
              </a:rPr>
              <a:t>3</a:t>
            </a:r>
            <a:r>
              <a:rPr sz="4800" b="1" spc="-370" dirty="0">
                <a:solidFill>
                  <a:srgbClr val="8B8B8B"/>
                </a:solidFill>
                <a:latin typeface="Tahoma"/>
                <a:cs typeface="Tahoma"/>
              </a:rPr>
              <a:t>0</a:t>
            </a:r>
            <a:r>
              <a:rPr sz="4800" b="1" spc="-65" dirty="0">
                <a:solidFill>
                  <a:srgbClr val="8B8B8B"/>
                </a:solidFill>
                <a:latin typeface="Tahoma"/>
                <a:cs typeface="Tahoma"/>
              </a:rPr>
              <a:t> </a:t>
            </a:r>
            <a:r>
              <a:rPr sz="4800" b="1" spc="-60" dirty="0">
                <a:solidFill>
                  <a:srgbClr val="8B8B8B"/>
                </a:solidFill>
                <a:latin typeface="Tahoma"/>
                <a:cs typeface="Tahoma"/>
              </a:rPr>
              <a:t>минут</a:t>
            </a:r>
            <a:endParaRPr sz="4800">
              <a:latin typeface="Tahoma"/>
              <a:cs typeface="Tahoma"/>
            </a:endParaRPr>
          </a:p>
          <a:p>
            <a:pPr marR="89535" algn="ctr">
              <a:lnSpc>
                <a:spcPts val="4900"/>
              </a:lnSpc>
            </a:pPr>
            <a:r>
              <a:rPr sz="4800" b="1" spc="-35" dirty="0">
                <a:solidFill>
                  <a:srgbClr val="8B8B8B"/>
                </a:solidFill>
                <a:latin typeface="Tahoma"/>
                <a:cs typeface="Tahoma"/>
              </a:rPr>
              <a:t>за</a:t>
            </a:r>
            <a:r>
              <a:rPr sz="4800" b="1" spc="-65" dirty="0">
                <a:solidFill>
                  <a:srgbClr val="8B8B8B"/>
                </a:solidFill>
                <a:latin typeface="Tahoma"/>
                <a:cs typeface="Tahoma"/>
              </a:rPr>
              <a:t> </a:t>
            </a:r>
            <a:r>
              <a:rPr sz="4800" b="1" spc="-370" dirty="0">
                <a:solidFill>
                  <a:srgbClr val="8B8B8B"/>
                </a:solidFill>
                <a:latin typeface="Tahoma"/>
                <a:cs typeface="Tahoma"/>
              </a:rPr>
              <a:t>5</a:t>
            </a:r>
            <a:r>
              <a:rPr sz="4800" b="1" spc="-65" dirty="0">
                <a:solidFill>
                  <a:srgbClr val="8B8B8B"/>
                </a:solidFill>
                <a:latin typeface="Tahoma"/>
                <a:cs typeface="Tahoma"/>
              </a:rPr>
              <a:t> </a:t>
            </a:r>
            <a:r>
              <a:rPr sz="4800" b="1" spc="-60" dirty="0">
                <a:solidFill>
                  <a:srgbClr val="8B8B8B"/>
                </a:solidFill>
                <a:latin typeface="Tahoma"/>
                <a:cs typeface="Tahoma"/>
              </a:rPr>
              <a:t>минут</a:t>
            </a:r>
            <a:endParaRPr sz="4800">
              <a:latin typeface="Tahoma"/>
              <a:cs typeface="Tahoma"/>
            </a:endParaRPr>
          </a:p>
          <a:p>
            <a:pPr marL="12700">
              <a:lnSpc>
                <a:spcPts val="2600"/>
              </a:lnSpc>
            </a:pPr>
            <a:r>
              <a:rPr sz="2400" b="1" spc="30" dirty="0">
                <a:solidFill>
                  <a:srgbClr val="8B8B8B"/>
                </a:solidFill>
                <a:latin typeface="Tahoma"/>
                <a:cs typeface="Tahoma"/>
              </a:rPr>
              <a:t>до</a:t>
            </a:r>
            <a:r>
              <a:rPr sz="2400" b="1" spc="-50" dirty="0">
                <a:solidFill>
                  <a:srgbClr val="8B8B8B"/>
                </a:solidFill>
                <a:latin typeface="Tahoma"/>
                <a:cs typeface="Tahoma"/>
              </a:rPr>
              <a:t> </a:t>
            </a:r>
            <a:r>
              <a:rPr sz="2400" b="1" spc="-75" dirty="0">
                <a:solidFill>
                  <a:srgbClr val="8B8B8B"/>
                </a:solidFill>
                <a:latin typeface="Tahoma"/>
                <a:cs typeface="Tahoma"/>
              </a:rPr>
              <a:t>окончания</a:t>
            </a:r>
            <a:r>
              <a:rPr sz="2400" b="1" spc="-40" dirty="0">
                <a:solidFill>
                  <a:srgbClr val="8B8B8B"/>
                </a:solidFill>
                <a:latin typeface="Tahoma"/>
                <a:cs typeface="Tahoma"/>
              </a:rPr>
              <a:t> </a:t>
            </a:r>
            <a:r>
              <a:rPr sz="2400" b="1" spc="25" dirty="0">
                <a:solidFill>
                  <a:srgbClr val="8B8B8B"/>
                </a:solidFill>
                <a:latin typeface="Tahoma"/>
                <a:cs typeface="Tahoma"/>
              </a:rPr>
              <a:t>экзамена</a:t>
            </a:r>
            <a:endParaRPr sz="2400">
              <a:latin typeface="Tahoma"/>
              <a:cs typeface="Tahoma"/>
            </a:endParaRPr>
          </a:p>
          <a:p>
            <a:pPr marL="34925" marR="5080" indent="635" algn="ctr">
              <a:lnSpc>
                <a:spcPct val="100000"/>
              </a:lnSpc>
              <a:spcBef>
                <a:spcPts val="1020"/>
              </a:spcBef>
            </a:pPr>
            <a:r>
              <a:rPr sz="4800" b="1" spc="-65" dirty="0">
                <a:solidFill>
                  <a:srgbClr val="8B8B8B"/>
                </a:solidFill>
                <a:latin typeface="Tahoma"/>
                <a:cs typeface="Tahoma"/>
              </a:rPr>
              <a:t>время </a:t>
            </a:r>
            <a:r>
              <a:rPr sz="4800" b="1" spc="-60" dirty="0">
                <a:solidFill>
                  <a:srgbClr val="8B8B8B"/>
                </a:solidFill>
                <a:latin typeface="Tahoma"/>
                <a:cs typeface="Tahoma"/>
              </a:rPr>
              <a:t> </a:t>
            </a:r>
            <a:r>
              <a:rPr sz="4800" b="1" spc="-120" dirty="0">
                <a:solidFill>
                  <a:srgbClr val="8B8B8B"/>
                </a:solidFill>
                <a:latin typeface="Tahoma"/>
                <a:cs typeface="Tahoma"/>
              </a:rPr>
              <a:t>закончилось</a:t>
            </a:r>
            <a:endParaRPr sz="48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08194" y="5259704"/>
            <a:ext cx="511302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30" dirty="0">
                <a:latin typeface="Tahoma"/>
                <a:cs typeface="Tahoma"/>
              </a:rPr>
              <a:t>организаторы</a:t>
            </a:r>
            <a:endParaRPr sz="24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spc="-150" dirty="0">
                <a:latin typeface="Verdana"/>
                <a:cs typeface="Verdana"/>
              </a:rPr>
              <a:t>объя</a:t>
            </a:r>
            <a:r>
              <a:rPr sz="2400" spc="-140" dirty="0">
                <a:latin typeface="Verdana"/>
                <a:cs typeface="Verdana"/>
              </a:rPr>
              <a:t>в</a:t>
            </a:r>
            <a:r>
              <a:rPr sz="2400" spc="-100" dirty="0">
                <a:latin typeface="Verdana"/>
                <a:cs typeface="Verdana"/>
              </a:rPr>
              <a:t>ил</a:t>
            </a:r>
            <a:r>
              <a:rPr sz="2400" spc="-95" dirty="0">
                <a:latin typeface="Verdana"/>
                <a:cs typeface="Verdana"/>
              </a:rPr>
              <a:t>и</a:t>
            </a:r>
            <a:r>
              <a:rPr sz="2400" spc="-215" dirty="0">
                <a:latin typeface="Verdana"/>
                <a:cs typeface="Verdana"/>
              </a:rPr>
              <a:t> </a:t>
            </a:r>
            <a:r>
              <a:rPr sz="2400" spc="-40" dirty="0">
                <a:latin typeface="Verdana"/>
                <a:cs typeface="Verdana"/>
              </a:rPr>
              <a:t>оконч</a:t>
            </a:r>
            <a:r>
              <a:rPr sz="2400" spc="-35" dirty="0">
                <a:latin typeface="Verdana"/>
                <a:cs typeface="Verdana"/>
              </a:rPr>
              <a:t>а</a:t>
            </a:r>
            <a:r>
              <a:rPr sz="2400" spc="-15" dirty="0">
                <a:latin typeface="Verdana"/>
                <a:cs typeface="Verdana"/>
              </a:rPr>
              <a:t>ни</a:t>
            </a:r>
            <a:r>
              <a:rPr sz="2400" spc="-10" dirty="0">
                <a:latin typeface="Verdana"/>
                <a:cs typeface="Verdana"/>
              </a:rPr>
              <a:t>е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э</a:t>
            </a:r>
            <a:r>
              <a:rPr sz="2400" spc="-10" dirty="0">
                <a:latin typeface="Verdana"/>
                <a:cs typeface="Verdana"/>
              </a:rPr>
              <a:t>к</a:t>
            </a:r>
            <a:r>
              <a:rPr sz="2400" spc="-25" dirty="0">
                <a:latin typeface="Verdana"/>
                <a:cs typeface="Verdana"/>
              </a:rPr>
              <a:t>з</a:t>
            </a:r>
            <a:r>
              <a:rPr sz="2400" spc="-20" dirty="0">
                <a:latin typeface="Verdana"/>
                <a:cs typeface="Verdana"/>
              </a:rPr>
              <a:t>а</a:t>
            </a:r>
            <a:r>
              <a:rPr sz="2400" spc="155" dirty="0">
                <a:latin typeface="Verdana"/>
                <a:cs typeface="Verdana"/>
              </a:rPr>
              <a:t>ме</a:t>
            </a:r>
            <a:r>
              <a:rPr sz="2400" spc="160" dirty="0">
                <a:latin typeface="Verdana"/>
                <a:cs typeface="Verdana"/>
              </a:rPr>
              <a:t>н</a:t>
            </a:r>
            <a:r>
              <a:rPr sz="2400" spc="195" dirty="0">
                <a:latin typeface="Verdana"/>
                <a:cs typeface="Verdana"/>
              </a:rPr>
              <a:t>а</a:t>
            </a:r>
            <a:endParaRPr sz="2400">
              <a:latin typeface="Verdana"/>
              <a:cs typeface="Verdana"/>
            </a:endParaRPr>
          </a:p>
          <a:p>
            <a:pPr marL="355600" indent="-343535">
              <a:lnSpc>
                <a:spcPct val="100000"/>
              </a:lnSpc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spc="160" dirty="0">
                <a:latin typeface="Verdana"/>
                <a:cs typeface="Verdana"/>
              </a:rPr>
              <a:t>собр</a:t>
            </a:r>
            <a:r>
              <a:rPr sz="2400" spc="10" dirty="0">
                <a:latin typeface="Verdana"/>
                <a:cs typeface="Verdana"/>
              </a:rPr>
              <a:t>а</a:t>
            </a:r>
            <a:r>
              <a:rPr sz="2400" spc="15" dirty="0">
                <a:latin typeface="Verdana"/>
                <a:cs typeface="Verdana"/>
              </a:rPr>
              <a:t>л</a:t>
            </a:r>
            <a:r>
              <a:rPr sz="2400" spc="-60" dirty="0">
                <a:latin typeface="Verdana"/>
                <a:cs typeface="Verdana"/>
              </a:rPr>
              <a:t>и</a:t>
            </a:r>
            <a:r>
              <a:rPr sz="2400" spc="-200" dirty="0">
                <a:latin typeface="Verdana"/>
                <a:cs typeface="Verdana"/>
              </a:rPr>
              <a:t> </a:t>
            </a:r>
            <a:r>
              <a:rPr sz="2400" spc="225" dirty="0">
                <a:latin typeface="Verdana"/>
                <a:cs typeface="Verdana"/>
              </a:rPr>
              <a:t>ЭМ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60" dirty="0">
                <a:latin typeface="Verdana"/>
                <a:cs typeface="Verdana"/>
              </a:rPr>
              <a:t>и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65" dirty="0">
                <a:latin typeface="Verdana"/>
                <a:cs typeface="Verdana"/>
              </a:rPr>
              <a:t>черно</a:t>
            </a:r>
            <a:r>
              <a:rPr sz="2400" spc="-55" dirty="0">
                <a:latin typeface="Verdana"/>
                <a:cs typeface="Verdana"/>
              </a:rPr>
              <a:t>в</a:t>
            </a:r>
            <a:r>
              <a:rPr sz="2400" spc="-150" dirty="0">
                <a:latin typeface="Verdana"/>
                <a:cs typeface="Verdana"/>
              </a:rPr>
              <a:t>и</a:t>
            </a:r>
            <a:r>
              <a:rPr sz="2400" spc="-145" dirty="0">
                <a:latin typeface="Verdana"/>
                <a:cs typeface="Verdana"/>
              </a:rPr>
              <a:t>к</a:t>
            </a:r>
            <a:r>
              <a:rPr sz="2400" spc="-60" dirty="0">
                <a:latin typeface="Verdana"/>
                <a:cs typeface="Verdana"/>
              </a:rPr>
              <a:t>и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973811" y="4533900"/>
            <a:ext cx="4552315" cy="1991995"/>
          </a:xfrm>
          <a:prstGeom prst="rect">
            <a:avLst/>
          </a:prstGeom>
          <a:ln w="9525">
            <a:solidFill>
              <a:srgbClr val="003876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315"/>
              </a:spcBef>
            </a:pPr>
            <a:r>
              <a:rPr sz="2400" b="1" spc="-75" dirty="0">
                <a:solidFill>
                  <a:srgbClr val="3BA7B6"/>
                </a:solidFill>
                <a:latin typeface="Tahoma"/>
                <a:cs typeface="Tahoma"/>
              </a:rPr>
              <a:t>ЕГЭ.</a:t>
            </a:r>
            <a:r>
              <a:rPr sz="2400" b="1" spc="-50" dirty="0">
                <a:solidFill>
                  <a:srgbClr val="3BA7B6"/>
                </a:solidFill>
                <a:latin typeface="Tahoma"/>
                <a:cs typeface="Tahoma"/>
              </a:rPr>
              <a:t> </a:t>
            </a:r>
            <a:r>
              <a:rPr sz="2400" b="1" dirty="0">
                <a:solidFill>
                  <a:srgbClr val="3BA7B6"/>
                </a:solidFill>
                <a:latin typeface="Tahoma"/>
                <a:cs typeface="Tahoma"/>
              </a:rPr>
              <a:t>Организатор</a:t>
            </a:r>
            <a:endParaRPr sz="2400">
              <a:latin typeface="Tahoma"/>
              <a:cs typeface="Tahoma"/>
            </a:endParaRPr>
          </a:p>
          <a:p>
            <a:pPr marL="435609" indent="-343535">
              <a:lnSpc>
                <a:spcPct val="100000"/>
              </a:lnSpc>
              <a:buFont typeface="Arial MT"/>
              <a:buChar char="•"/>
              <a:tabLst>
                <a:tab pos="435609" algn="l"/>
                <a:tab pos="436245" algn="l"/>
              </a:tabLst>
            </a:pPr>
            <a:r>
              <a:rPr sz="2400" spc="-305" dirty="0">
                <a:solidFill>
                  <a:srgbClr val="3BA7B6"/>
                </a:solidFill>
                <a:latin typeface="Verdana"/>
                <a:cs typeface="Verdana"/>
              </a:rPr>
              <a:t>в</a:t>
            </a:r>
            <a:r>
              <a:rPr sz="2400" spc="-18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3BA7B6"/>
                </a:solidFill>
                <a:latin typeface="Verdana"/>
                <a:cs typeface="Verdana"/>
              </a:rPr>
              <a:t>БО1</a:t>
            </a:r>
            <a:r>
              <a:rPr sz="2400" spc="-19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-180" dirty="0">
                <a:solidFill>
                  <a:srgbClr val="3BA7B6"/>
                </a:solidFill>
                <a:latin typeface="Verdana"/>
                <a:cs typeface="Verdana"/>
              </a:rPr>
              <a:t>у</a:t>
            </a:r>
            <a:r>
              <a:rPr sz="2400" spc="-185" dirty="0">
                <a:solidFill>
                  <a:srgbClr val="3BA7B6"/>
                </a:solidFill>
                <a:latin typeface="Verdana"/>
                <a:cs typeface="Verdana"/>
              </a:rPr>
              <a:t>к</a:t>
            </a:r>
            <a:r>
              <a:rPr sz="2400" spc="-95" dirty="0">
                <a:solidFill>
                  <a:srgbClr val="3BA7B6"/>
                </a:solidFill>
                <a:latin typeface="Verdana"/>
                <a:cs typeface="Verdana"/>
              </a:rPr>
              <a:t>азыв</a:t>
            </a:r>
            <a:r>
              <a:rPr sz="2400" spc="-85" dirty="0">
                <a:solidFill>
                  <a:srgbClr val="3BA7B6"/>
                </a:solidFill>
                <a:latin typeface="Verdana"/>
                <a:cs typeface="Verdana"/>
              </a:rPr>
              <a:t>а</a:t>
            </a:r>
            <a:r>
              <a:rPr sz="2400" spc="-70" dirty="0">
                <a:solidFill>
                  <a:srgbClr val="3BA7B6"/>
                </a:solidFill>
                <a:latin typeface="Verdana"/>
                <a:cs typeface="Verdana"/>
              </a:rPr>
              <a:t>ет</a:t>
            </a:r>
            <a:endParaRPr sz="2400">
              <a:latin typeface="Verdana"/>
              <a:cs typeface="Verdana"/>
            </a:endParaRPr>
          </a:p>
          <a:p>
            <a:pPr marL="435609">
              <a:lnSpc>
                <a:spcPct val="100000"/>
              </a:lnSpc>
              <a:spcBef>
                <a:spcPts val="5"/>
              </a:spcBef>
            </a:pPr>
            <a:r>
              <a:rPr sz="2400" spc="-75" dirty="0">
                <a:solidFill>
                  <a:srgbClr val="3BA7B6"/>
                </a:solidFill>
                <a:latin typeface="Verdana"/>
                <a:cs typeface="Verdana"/>
              </a:rPr>
              <a:t>количество</a:t>
            </a:r>
            <a:r>
              <a:rPr sz="2400" spc="-18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3BA7B6"/>
                </a:solidFill>
                <a:latin typeface="Verdana"/>
                <a:cs typeface="Verdana"/>
              </a:rPr>
              <a:t>з</a:t>
            </a:r>
            <a:r>
              <a:rPr sz="2400" spc="-20" dirty="0">
                <a:solidFill>
                  <a:srgbClr val="3BA7B6"/>
                </a:solidFill>
                <a:latin typeface="Verdana"/>
                <a:cs typeface="Verdana"/>
              </a:rPr>
              <a:t>а</a:t>
            </a:r>
            <a:r>
              <a:rPr sz="2400" spc="155" dirty="0">
                <a:solidFill>
                  <a:srgbClr val="3BA7B6"/>
                </a:solidFill>
                <a:latin typeface="Verdana"/>
                <a:cs typeface="Verdana"/>
              </a:rPr>
              <a:t>мен</a:t>
            </a:r>
            <a:r>
              <a:rPr sz="2400" spc="-19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-150" dirty="0">
                <a:solidFill>
                  <a:srgbClr val="3BA7B6"/>
                </a:solidFill>
                <a:latin typeface="Verdana"/>
                <a:cs typeface="Verdana"/>
              </a:rPr>
              <a:t>от</a:t>
            </a:r>
            <a:r>
              <a:rPr sz="2400" spc="-160" dirty="0">
                <a:solidFill>
                  <a:srgbClr val="3BA7B6"/>
                </a:solidFill>
                <a:latin typeface="Verdana"/>
                <a:cs typeface="Verdana"/>
              </a:rPr>
              <a:t>в</a:t>
            </a:r>
            <a:r>
              <a:rPr sz="2400" spc="-85" dirty="0">
                <a:solidFill>
                  <a:srgbClr val="3BA7B6"/>
                </a:solidFill>
                <a:latin typeface="Verdana"/>
                <a:cs typeface="Verdana"/>
              </a:rPr>
              <a:t>етов</a:t>
            </a:r>
            <a:endParaRPr sz="2400">
              <a:latin typeface="Verdana"/>
              <a:cs typeface="Verdana"/>
            </a:endParaRPr>
          </a:p>
          <a:p>
            <a:pPr marL="435609" indent="-343535">
              <a:lnSpc>
                <a:spcPct val="100000"/>
              </a:lnSpc>
              <a:buFont typeface="Arial MT"/>
              <a:buChar char="•"/>
              <a:tabLst>
                <a:tab pos="435609" algn="l"/>
                <a:tab pos="436245" algn="l"/>
              </a:tabLst>
            </a:pPr>
            <a:r>
              <a:rPr sz="2400" spc="-25" dirty="0">
                <a:solidFill>
                  <a:srgbClr val="3BA7B6"/>
                </a:solidFill>
                <a:latin typeface="Verdana"/>
                <a:cs typeface="Verdana"/>
              </a:rPr>
              <a:t>з</a:t>
            </a:r>
            <a:r>
              <a:rPr sz="2400" spc="-20" dirty="0">
                <a:solidFill>
                  <a:srgbClr val="3BA7B6"/>
                </a:solidFill>
                <a:latin typeface="Verdana"/>
                <a:cs typeface="Verdana"/>
              </a:rPr>
              <a:t>а</a:t>
            </a:r>
            <a:r>
              <a:rPr sz="2400" spc="155" dirty="0">
                <a:solidFill>
                  <a:srgbClr val="3BA7B6"/>
                </a:solidFill>
                <a:latin typeface="Verdana"/>
                <a:cs typeface="Verdana"/>
              </a:rPr>
              <a:t>мен</a:t>
            </a:r>
            <a:r>
              <a:rPr sz="2400" spc="-19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3BA7B6"/>
                </a:solidFill>
                <a:latin typeface="Verdana"/>
                <a:cs typeface="Verdana"/>
              </a:rPr>
              <a:t>не</a:t>
            </a:r>
            <a:r>
              <a:rPr sz="2400" spc="-70" dirty="0">
                <a:solidFill>
                  <a:srgbClr val="3BA7B6"/>
                </a:solidFill>
                <a:latin typeface="Verdana"/>
                <a:cs typeface="Verdana"/>
              </a:rPr>
              <a:t>т</a:t>
            </a:r>
            <a:r>
              <a:rPr sz="2400" spc="-17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-330" dirty="0">
                <a:solidFill>
                  <a:srgbClr val="3BA7B6"/>
                </a:solidFill>
                <a:latin typeface="Verdana"/>
                <a:cs typeface="Verdana"/>
              </a:rPr>
              <a:t>–</a:t>
            </a:r>
            <a:r>
              <a:rPr sz="2400" spc="-17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3BA7B6"/>
                </a:solidFill>
                <a:latin typeface="Verdana"/>
                <a:cs typeface="Verdana"/>
              </a:rPr>
              <a:t>ста</a:t>
            </a:r>
            <a:r>
              <a:rPr sz="2400" spc="-25" dirty="0">
                <a:solidFill>
                  <a:srgbClr val="3BA7B6"/>
                </a:solidFill>
                <a:latin typeface="Verdana"/>
                <a:cs typeface="Verdana"/>
              </a:rPr>
              <a:t>в</a:t>
            </a:r>
            <a:r>
              <a:rPr sz="2400" spc="-195" dirty="0">
                <a:solidFill>
                  <a:srgbClr val="3BA7B6"/>
                </a:solidFill>
                <a:latin typeface="Verdana"/>
                <a:cs typeface="Verdana"/>
              </a:rPr>
              <a:t>и</a:t>
            </a:r>
            <a:r>
              <a:rPr sz="2400" spc="-145" dirty="0">
                <a:solidFill>
                  <a:srgbClr val="3BA7B6"/>
                </a:solidFill>
                <a:latin typeface="Verdana"/>
                <a:cs typeface="Verdana"/>
              </a:rPr>
              <a:t>т</a:t>
            </a:r>
            <a:r>
              <a:rPr sz="2400" spc="-19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-545" dirty="0">
                <a:solidFill>
                  <a:srgbClr val="3BA7B6"/>
                </a:solidFill>
                <a:latin typeface="Verdana"/>
                <a:cs typeface="Verdana"/>
              </a:rPr>
              <a:t>«</a:t>
            </a:r>
            <a:r>
              <a:rPr sz="2400" spc="-360" dirty="0">
                <a:solidFill>
                  <a:srgbClr val="3BA7B6"/>
                </a:solidFill>
                <a:latin typeface="Verdana"/>
                <a:cs typeface="Verdana"/>
              </a:rPr>
              <a:t>Х»</a:t>
            </a:r>
            <a:endParaRPr sz="2400">
              <a:latin typeface="Verdana"/>
              <a:cs typeface="Verdana"/>
            </a:endParaRPr>
          </a:p>
          <a:p>
            <a:pPr marL="435609" indent="-343535">
              <a:lnSpc>
                <a:spcPct val="100000"/>
              </a:lnSpc>
              <a:buFont typeface="Arial MT"/>
              <a:buChar char="•"/>
              <a:tabLst>
                <a:tab pos="435609" algn="l"/>
                <a:tab pos="436245" algn="l"/>
              </a:tabLst>
            </a:pPr>
            <a:r>
              <a:rPr sz="2400" spc="-30" dirty="0">
                <a:solidFill>
                  <a:srgbClr val="3BA7B6"/>
                </a:solidFill>
                <a:latin typeface="Verdana"/>
                <a:cs typeface="Verdana"/>
              </a:rPr>
              <a:t>ста</a:t>
            </a:r>
            <a:r>
              <a:rPr sz="2400" spc="-25" dirty="0">
                <a:solidFill>
                  <a:srgbClr val="3BA7B6"/>
                </a:solidFill>
                <a:latin typeface="Verdana"/>
                <a:cs typeface="Verdana"/>
              </a:rPr>
              <a:t>в</a:t>
            </a:r>
            <a:r>
              <a:rPr sz="2400" spc="-195" dirty="0">
                <a:solidFill>
                  <a:srgbClr val="3BA7B6"/>
                </a:solidFill>
                <a:latin typeface="Verdana"/>
                <a:cs typeface="Verdana"/>
              </a:rPr>
              <a:t>и</a:t>
            </a:r>
            <a:r>
              <a:rPr sz="2400" spc="-145" dirty="0">
                <a:solidFill>
                  <a:srgbClr val="3BA7B6"/>
                </a:solidFill>
                <a:latin typeface="Verdana"/>
                <a:cs typeface="Verdana"/>
              </a:rPr>
              <a:t>т</a:t>
            </a:r>
            <a:r>
              <a:rPr sz="2400" spc="-18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3BA7B6"/>
                </a:solidFill>
                <a:latin typeface="Verdana"/>
                <a:cs typeface="Verdana"/>
              </a:rPr>
              <a:t>под</a:t>
            </a:r>
            <a:r>
              <a:rPr sz="2400" spc="-30" dirty="0">
                <a:solidFill>
                  <a:srgbClr val="3BA7B6"/>
                </a:solidFill>
                <a:latin typeface="Verdana"/>
                <a:cs typeface="Verdana"/>
              </a:rPr>
              <a:t>п</a:t>
            </a:r>
            <a:r>
              <a:rPr sz="2400" spc="110" dirty="0">
                <a:solidFill>
                  <a:srgbClr val="3BA7B6"/>
                </a:solidFill>
                <a:latin typeface="Verdana"/>
                <a:cs typeface="Verdana"/>
              </a:rPr>
              <a:t>и</a:t>
            </a:r>
            <a:r>
              <a:rPr sz="2400" spc="85" dirty="0">
                <a:solidFill>
                  <a:srgbClr val="3BA7B6"/>
                </a:solidFill>
                <a:latin typeface="Verdana"/>
                <a:cs typeface="Verdana"/>
              </a:rPr>
              <a:t>с</a:t>
            </a:r>
            <a:r>
              <a:rPr sz="2400" spc="-240" dirty="0">
                <a:solidFill>
                  <a:srgbClr val="3BA7B6"/>
                </a:solidFill>
                <a:latin typeface="Verdana"/>
                <a:cs typeface="Verdana"/>
              </a:rPr>
              <a:t>ь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13202" y="6490208"/>
            <a:ext cx="755650" cy="1778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500" b="1" spc="-1415" dirty="0">
                <a:solidFill>
                  <a:srgbClr val="8B8B8B"/>
                </a:solidFill>
                <a:latin typeface="Tahoma"/>
                <a:cs typeface="Tahoma"/>
              </a:rPr>
              <a:t>Z</a:t>
            </a:r>
            <a:endParaRPr sz="115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108194" y="6832854"/>
            <a:ext cx="444182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30" dirty="0">
                <a:latin typeface="Tahoma"/>
                <a:cs typeface="Tahoma"/>
              </a:rPr>
              <a:t>организаторы</a:t>
            </a:r>
            <a:endParaRPr sz="2400">
              <a:latin typeface="Tahoma"/>
              <a:cs typeface="Tahoma"/>
            </a:endParaRPr>
          </a:p>
          <a:p>
            <a:pPr marL="355600" marR="5080" indent="-343535">
              <a:lnSpc>
                <a:spcPct val="100000"/>
              </a:lnSpc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Verdana"/>
                <a:cs typeface="Verdana"/>
              </a:rPr>
              <a:t>погашают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40" dirty="0">
                <a:latin typeface="Verdana"/>
                <a:cs typeface="Verdana"/>
              </a:rPr>
              <a:t>незаполненные </a:t>
            </a:r>
            <a:r>
              <a:rPr sz="2400" spc="-830" dirty="0">
                <a:latin typeface="Verdana"/>
                <a:cs typeface="Verdana"/>
              </a:rPr>
              <a:t> </a:t>
            </a:r>
            <a:r>
              <a:rPr sz="2400" spc="30" dirty="0">
                <a:latin typeface="Verdana"/>
                <a:cs typeface="Verdana"/>
              </a:rPr>
              <a:t>области</a:t>
            </a:r>
            <a:r>
              <a:rPr sz="2400" spc="-200" dirty="0">
                <a:latin typeface="Verdana"/>
                <a:cs typeface="Verdana"/>
              </a:rPr>
              <a:t> </a:t>
            </a:r>
            <a:r>
              <a:rPr sz="2400" spc="-305" dirty="0">
                <a:latin typeface="Verdana"/>
                <a:cs typeface="Verdana"/>
              </a:rPr>
              <a:t>в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003876"/>
                </a:solidFill>
                <a:latin typeface="Verdana"/>
                <a:cs typeface="Verdana"/>
              </a:rPr>
              <a:t>БО2</a:t>
            </a:r>
            <a:r>
              <a:rPr sz="2400" spc="-210" dirty="0">
                <a:latin typeface="Verdana"/>
                <a:cs typeface="Verdana"/>
              </a:rPr>
              <a:t>, </a:t>
            </a:r>
            <a:r>
              <a:rPr sz="2400" spc="-265" dirty="0">
                <a:latin typeface="Verdana"/>
                <a:cs typeface="Verdana"/>
              </a:rPr>
              <a:t>Б</a:t>
            </a:r>
            <a:r>
              <a:rPr sz="2400" spc="195" dirty="0">
                <a:latin typeface="Verdana"/>
                <a:cs typeface="Verdana"/>
              </a:rPr>
              <a:t>О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658856" y="6733031"/>
            <a:ext cx="6867525" cy="237299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1440" marR="1898650">
              <a:lnSpc>
                <a:spcPct val="100000"/>
              </a:lnSpc>
              <a:spcBef>
                <a:spcPts val="320"/>
              </a:spcBef>
            </a:pPr>
            <a:r>
              <a:rPr sz="2400" b="1" spc="70" dirty="0">
                <a:latin typeface="Tahoma"/>
                <a:cs typeface="Tahoma"/>
              </a:rPr>
              <a:t>ассистенты</a:t>
            </a:r>
            <a:r>
              <a:rPr sz="2400" b="1" spc="-45" dirty="0">
                <a:latin typeface="Tahoma"/>
                <a:cs typeface="Tahoma"/>
              </a:rPr>
              <a:t> </a:t>
            </a:r>
            <a:r>
              <a:rPr sz="2400" b="1" spc="20" dirty="0">
                <a:latin typeface="Tahoma"/>
                <a:cs typeface="Tahoma"/>
              </a:rPr>
              <a:t>переносят</a:t>
            </a:r>
            <a:r>
              <a:rPr sz="2400" b="1" spc="-30" dirty="0">
                <a:latin typeface="Tahoma"/>
                <a:cs typeface="Tahoma"/>
              </a:rPr>
              <a:t> </a:t>
            </a:r>
            <a:r>
              <a:rPr sz="2400" b="1" spc="-25" dirty="0">
                <a:latin typeface="Tahoma"/>
                <a:cs typeface="Tahoma"/>
              </a:rPr>
              <a:t>ответы </a:t>
            </a:r>
            <a:r>
              <a:rPr sz="2400" b="1" spc="-690" dirty="0">
                <a:latin typeface="Tahoma"/>
                <a:cs typeface="Tahoma"/>
              </a:rPr>
              <a:t> </a:t>
            </a:r>
            <a:r>
              <a:rPr sz="2400" b="1" spc="-175" dirty="0">
                <a:latin typeface="Tahoma"/>
                <a:cs typeface="Tahoma"/>
              </a:rPr>
              <a:t>в</a:t>
            </a:r>
            <a:r>
              <a:rPr sz="2400" b="1" spc="-20" dirty="0">
                <a:latin typeface="Tahoma"/>
                <a:cs typeface="Tahoma"/>
              </a:rPr>
              <a:t> </a:t>
            </a:r>
            <a:r>
              <a:rPr sz="2400" b="1" spc="30" dirty="0">
                <a:latin typeface="Tahoma"/>
                <a:cs typeface="Tahoma"/>
              </a:rPr>
              <a:t>стандартны</a:t>
            </a:r>
            <a:r>
              <a:rPr sz="2400" b="1" spc="35" dirty="0">
                <a:latin typeface="Tahoma"/>
                <a:cs typeface="Tahoma"/>
              </a:rPr>
              <a:t>е</a:t>
            </a:r>
            <a:r>
              <a:rPr sz="2400" b="1" spc="-35" dirty="0">
                <a:latin typeface="Tahoma"/>
                <a:cs typeface="Tahoma"/>
              </a:rPr>
              <a:t> </a:t>
            </a:r>
            <a:r>
              <a:rPr sz="2400" b="1" spc="-80" dirty="0">
                <a:latin typeface="Tahoma"/>
                <a:cs typeface="Tahoma"/>
              </a:rPr>
              <a:t>бланки</a:t>
            </a:r>
            <a:endParaRPr sz="2400">
              <a:latin typeface="Tahoma"/>
              <a:cs typeface="Tahoma"/>
            </a:endParaRPr>
          </a:p>
          <a:p>
            <a:pPr marL="434975" indent="-343535">
              <a:lnSpc>
                <a:spcPct val="100000"/>
              </a:lnSpc>
              <a:buFont typeface="Arial MT"/>
              <a:buChar char="•"/>
              <a:tabLst>
                <a:tab pos="434340" algn="l"/>
                <a:tab pos="434975" algn="l"/>
              </a:tabLst>
            </a:pPr>
            <a:r>
              <a:rPr sz="2400" spc="-175" dirty="0">
                <a:latin typeface="Verdana"/>
                <a:cs typeface="Verdana"/>
              </a:rPr>
              <a:t>и</a:t>
            </a:r>
            <a:r>
              <a:rPr sz="2400" spc="-140" dirty="0">
                <a:latin typeface="Verdana"/>
                <a:cs typeface="Verdana"/>
              </a:rPr>
              <a:t>з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75" dirty="0">
                <a:latin typeface="Verdana"/>
                <a:cs typeface="Verdana"/>
              </a:rPr>
              <a:t>специа</a:t>
            </a:r>
            <a:r>
              <a:rPr sz="2400" spc="-225" dirty="0">
                <a:latin typeface="Verdana"/>
                <a:cs typeface="Verdana"/>
              </a:rPr>
              <a:t>льны</a:t>
            </a:r>
            <a:r>
              <a:rPr sz="2400" spc="-195" dirty="0">
                <a:latin typeface="Verdana"/>
                <a:cs typeface="Verdana"/>
              </a:rPr>
              <a:t>х </a:t>
            </a:r>
            <a:r>
              <a:rPr sz="2400" spc="-145" dirty="0">
                <a:latin typeface="Verdana"/>
                <a:cs typeface="Verdana"/>
              </a:rPr>
              <a:t>те</a:t>
            </a:r>
            <a:r>
              <a:rPr sz="2400" spc="-125" dirty="0">
                <a:latin typeface="Verdana"/>
                <a:cs typeface="Verdana"/>
              </a:rPr>
              <a:t>т</a:t>
            </a:r>
            <a:r>
              <a:rPr sz="2400" spc="65" dirty="0">
                <a:latin typeface="Verdana"/>
                <a:cs typeface="Verdana"/>
              </a:rPr>
              <a:t>радей</a:t>
            </a:r>
            <a:endParaRPr sz="2400">
              <a:latin typeface="Verdana"/>
              <a:cs typeface="Verdana"/>
            </a:endParaRPr>
          </a:p>
          <a:p>
            <a:pPr marL="434975" indent="-343535">
              <a:lnSpc>
                <a:spcPct val="100000"/>
              </a:lnSpc>
              <a:buFont typeface="Arial MT"/>
              <a:buChar char="•"/>
              <a:tabLst>
                <a:tab pos="434340" algn="l"/>
                <a:tab pos="434975" algn="l"/>
              </a:tabLst>
            </a:pPr>
            <a:r>
              <a:rPr sz="2400" spc="270" dirty="0">
                <a:latin typeface="Verdana"/>
                <a:cs typeface="Verdana"/>
              </a:rPr>
              <a:t>с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55" dirty="0">
                <a:latin typeface="Verdana"/>
                <a:cs typeface="Verdana"/>
              </a:rPr>
              <a:t>бл</a:t>
            </a:r>
            <a:r>
              <a:rPr sz="2400" spc="60" dirty="0">
                <a:latin typeface="Verdana"/>
                <a:cs typeface="Verdana"/>
              </a:rPr>
              <a:t>а</a:t>
            </a:r>
            <a:r>
              <a:rPr sz="2400" spc="-135" dirty="0">
                <a:latin typeface="Verdana"/>
                <a:cs typeface="Verdana"/>
              </a:rPr>
              <a:t>нко</a:t>
            </a:r>
            <a:r>
              <a:rPr sz="2400" spc="-125" dirty="0">
                <a:latin typeface="Verdana"/>
                <a:cs typeface="Verdana"/>
              </a:rPr>
              <a:t>в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155" dirty="0">
                <a:latin typeface="Verdana"/>
                <a:cs typeface="Verdana"/>
              </a:rPr>
              <a:t>увели</a:t>
            </a:r>
            <a:r>
              <a:rPr sz="2400" spc="-150" dirty="0">
                <a:latin typeface="Verdana"/>
                <a:cs typeface="Verdana"/>
              </a:rPr>
              <a:t>ч</a:t>
            </a:r>
            <a:r>
              <a:rPr sz="2400" spc="-20" dirty="0">
                <a:latin typeface="Verdana"/>
                <a:cs typeface="Verdana"/>
              </a:rPr>
              <a:t>ен</a:t>
            </a:r>
            <a:r>
              <a:rPr sz="2400" spc="-15" dirty="0">
                <a:latin typeface="Verdana"/>
                <a:cs typeface="Verdana"/>
              </a:rPr>
              <a:t>ного</a:t>
            </a:r>
            <a:r>
              <a:rPr sz="2400" spc="-200" dirty="0">
                <a:latin typeface="Verdana"/>
                <a:cs typeface="Verdana"/>
              </a:rPr>
              <a:t> </a:t>
            </a:r>
            <a:r>
              <a:rPr sz="2400" spc="125" dirty="0">
                <a:latin typeface="Verdana"/>
                <a:cs typeface="Verdana"/>
              </a:rPr>
              <a:t>разм</a:t>
            </a:r>
            <a:r>
              <a:rPr sz="2400" spc="130" dirty="0">
                <a:latin typeface="Verdana"/>
                <a:cs typeface="Verdana"/>
              </a:rPr>
              <a:t>е</a:t>
            </a:r>
            <a:r>
              <a:rPr sz="2400" spc="160" dirty="0">
                <a:latin typeface="Verdana"/>
                <a:cs typeface="Verdana"/>
              </a:rPr>
              <a:t>ра</a:t>
            </a:r>
            <a:endParaRPr sz="2400">
              <a:latin typeface="Verdana"/>
              <a:cs typeface="Verdana"/>
            </a:endParaRPr>
          </a:p>
          <a:p>
            <a:pPr marL="434975" indent="-34353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434340" algn="l"/>
                <a:tab pos="434975" algn="l"/>
              </a:tabLst>
            </a:pPr>
            <a:r>
              <a:rPr sz="2400" spc="270" dirty="0">
                <a:latin typeface="Verdana"/>
                <a:cs typeface="Verdana"/>
              </a:rPr>
              <a:t>с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15" dirty="0">
                <a:latin typeface="Verdana"/>
                <a:cs typeface="Verdana"/>
              </a:rPr>
              <a:t>компьютера</a:t>
            </a:r>
            <a:endParaRPr sz="2400">
              <a:latin typeface="Verdana"/>
              <a:cs typeface="Verdana"/>
            </a:endParaRPr>
          </a:p>
          <a:p>
            <a:pPr marL="91440">
              <a:lnSpc>
                <a:spcPct val="100000"/>
              </a:lnSpc>
            </a:pPr>
            <a:r>
              <a:rPr sz="2400" b="1" spc="-175" dirty="0">
                <a:latin typeface="Tahoma"/>
                <a:cs typeface="Tahoma"/>
              </a:rPr>
              <a:t>в</a:t>
            </a:r>
            <a:r>
              <a:rPr sz="2400" b="1" spc="-20" dirty="0">
                <a:latin typeface="Tahoma"/>
                <a:cs typeface="Tahoma"/>
              </a:rPr>
              <a:t> </a:t>
            </a:r>
            <a:r>
              <a:rPr sz="2400" b="1" spc="-60" dirty="0">
                <a:latin typeface="Tahoma"/>
                <a:cs typeface="Tahoma"/>
              </a:rPr>
              <a:t>пр</a:t>
            </a:r>
            <a:r>
              <a:rPr sz="2400" b="1" spc="-55" dirty="0">
                <a:latin typeface="Tahoma"/>
                <a:cs typeface="Tahoma"/>
              </a:rPr>
              <a:t>и</a:t>
            </a:r>
            <a:r>
              <a:rPr sz="2400" b="1" spc="140" dirty="0">
                <a:latin typeface="Tahoma"/>
                <a:cs typeface="Tahoma"/>
              </a:rPr>
              <a:t>сут</a:t>
            </a:r>
            <a:r>
              <a:rPr sz="2400" b="1" spc="145" dirty="0">
                <a:latin typeface="Tahoma"/>
                <a:cs typeface="Tahoma"/>
              </a:rPr>
              <a:t>с</a:t>
            </a:r>
            <a:r>
              <a:rPr sz="2400" b="1" spc="-90" dirty="0">
                <a:latin typeface="Tahoma"/>
                <a:cs typeface="Tahoma"/>
              </a:rPr>
              <a:t>тв</a:t>
            </a:r>
            <a:r>
              <a:rPr sz="2400" b="1" spc="-100" dirty="0">
                <a:latin typeface="Tahoma"/>
                <a:cs typeface="Tahoma"/>
              </a:rPr>
              <a:t>и</a:t>
            </a:r>
            <a:r>
              <a:rPr sz="2400" b="1" spc="-125" dirty="0">
                <a:latin typeface="Tahoma"/>
                <a:cs typeface="Tahoma"/>
              </a:rPr>
              <a:t>и</a:t>
            </a:r>
            <a:r>
              <a:rPr sz="2400" b="1" spc="-35" dirty="0">
                <a:latin typeface="Tahoma"/>
                <a:cs typeface="Tahoma"/>
              </a:rPr>
              <a:t> </a:t>
            </a:r>
            <a:r>
              <a:rPr sz="2400" b="1" spc="-105" dirty="0">
                <a:latin typeface="Tahoma"/>
                <a:cs typeface="Tahoma"/>
              </a:rPr>
              <a:t>чл</a:t>
            </a:r>
            <a:r>
              <a:rPr sz="2400" b="1" spc="-95" dirty="0">
                <a:latin typeface="Tahoma"/>
                <a:cs typeface="Tahoma"/>
              </a:rPr>
              <a:t>е</a:t>
            </a:r>
            <a:r>
              <a:rPr sz="2400" b="1" spc="10" dirty="0">
                <a:latin typeface="Tahoma"/>
                <a:cs typeface="Tahoma"/>
              </a:rPr>
              <a:t>на</a:t>
            </a:r>
            <a:r>
              <a:rPr sz="2400" b="1" spc="-20" dirty="0">
                <a:latin typeface="Tahoma"/>
                <a:cs typeface="Tahoma"/>
              </a:rPr>
              <a:t> </a:t>
            </a:r>
            <a:r>
              <a:rPr sz="2400" b="1" spc="10" dirty="0">
                <a:latin typeface="Tahoma"/>
                <a:cs typeface="Tahoma"/>
              </a:rPr>
              <a:t>Г</a:t>
            </a:r>
            <a:r>
              <a:rPr sz="2400" b="1" spc="15" dirty="0">
                <a:latin typeface="Tahoma"/>
                <a:cs typeface="Tahoma"/>
              </a:rPr>
              <a:t>Э</a:t>
            </a:r>
            <a:r>
              <a:rPr sz="2400" b="1" spc="-195" dirty="0">
                <a:latin typeface="Tahoma"/>
                <a:cs typeface="Tahoma"/>
              </a:rPr>
              <a:t>К</a:t>
            </a:r>
            <a:endParaRPr sz="2400">
              <a:latin typeface="Tahoma"/>
              <a:cs typeface="Tahoma"/>
            </a:endParaRP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1089913" y="8216138"/>
          <a:ext cx="8994140" cy="17881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97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7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88136">
                <a:tc>
                  <a:txBody>
                    <a:bodyPr/>
                    <a:lstStyle/>
                    <a:p>
                      <a:pPr marL="89535">
                        <a:lnSpc>
                          <a:spcPts val="2395"/>
                        </a:lnSpc>
                        <a:spcBef>
                          <a:spcPts val="660"/>
                        </a:spcBef>
                      </a:pPr>
                      <a:r>
                        <a:rPr sz="2000" b="1" spc="-25" dirty="0">
                          <a:solidFill>
                            <a:srgbClr val="F65E09"/>
                          </a:solidFill>
                          <a:latin typeface="Tahoma"/>
                          <a:cs typeface="Tahoma"/>
                        </a:rPr>
                        <a:t>организаторы</a:t>
                      </a:r>
                      <a:endParaRPr sz="2000">
                        <a:latin typeface="Tahoma"/>
                        <a:cs typeface="Tahoma"/>
                      </a:endParaRPr>
                    </a:p>
                    <a:p>
                      <a:pPr marL="89535" marR="613410">
                        <a:lnSpc>
                          <a:spcPts val="2400"/>
                        </a:lnSpc>
                        <a:spcBef>
                          <a:spcPts val="75"/>
                        </a:spcBef>
                      </a:pPr>
                      <a:r>
                        <a:rPr sz="2000" spc="-1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у</a:t>
                      </a:r>
                      <a:r>
                        <a:rPr sz="2000" spc="-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паковы</a:t>
                      </a:r>
                      <a:r>
                        <a:rPr sz="2000" spc="-1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sz="2000" spc="-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аю</a:t>
                      </a:r>
                      <a:r>
                        <a:rPr sz="20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т</a:t>
                      </a:r>
                      <a:r>
                        <a:rPr sz="2000" spc="-17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0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ЭМ</a:t>
                      </a:r>
                      <a:r>
                        <a:rPr sz="2000" spc="-17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0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sz="2000" spc="-15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000" spc="-1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ч</a:t>
                      </a:r>
                      <a:r>
                        <a:rPr sz="20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ер</a:t>
                      </a:r>
                      <a:r>
                        <a:rPr sz="2000" spc="-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новики  </a:t>
                      </a:r>
                      <a:r>
                        <a:rPr sz="20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sz="2000" spc="-15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0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отдел</a:t>
                      </a:r>
                      <a:r>
                        <a:rPr sz="2000" spc="-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ьны</a:t>
                      </a:r>
                      <a:r>
                        <a:rPr sz="20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sz="2000" spc="-18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000" spc="-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пак</a:t>
                      </a:r>
                      <a:r>
                        <a:rPr sz="2000" spc="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sz="20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ты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8382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ts val="2395"/>
                        </a:lnSpc>
                        <a:spcBef>
                          <a:spcPts val="660"/>
                        </a:spcBef>
                      </a:pPr>
                      <a:r>
                        <a:rPr sz="2000" b="1" spc="-85" dirty="0">
                          <a:solidFill>
                            <a:srgbClr val="F65E09"/>
                          </a:solidFill>
                          <a:latin typeface="Tahoma"/>
                          <a:cs typeface="Tahoma"/>
                        </a:rPr>
                        <a:t>ТС</a:t>
                      </a:r>
                      <a:endParaRPr sz="2000">
                        <a:latin typeface="Tahoma"/>
                        <a:cs typeface="Tahoma"/>
                      </a:endParaRPr>
                    </a:p>
                    <a:p>
                      <a:pPr marL="88900" marR="886460">
                        <a:lnSpc>
                          <a:spcPts val="2400"/>
                        </a:lnSpc>
                        <a:spcBef>
                          <a:spcPts val="75"/>
                        </a:spcBef>
                      </a:pPr>
                      <a:r>
                        <a:rPr sz="20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записывают</a:t>
                      </a:r>
                      <a:r>
                        <a:rPr sz="2000" spc="-17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000" spc="-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фай</a:t>
                      </a:r>
                      <a:r>
                        <a:rPr sz="2000" spc="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л</a:t>
                      </a:r>
                      <a:r>
                        <a:rPr sz="20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ы</a:t>
                      </a:r>
                      <a:r>
                        <a:rPr sz="2000" spc="-18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0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от</a:t>
                      </a:r>
                      <a:r>
                        <a:rPr sz="2000" spc="-1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sz="20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етов  на</a:t>
                      </a:r>
                      <a:r>
                        <a:rPr sz="2000" spc="-16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000" spc="-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эл</a:t>
                      </a:r>
                      <a:r>
                        <a:rPr sz="2000" spc="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е</a:t>
                      </a:r>
                      <a:r>
                        <a:rPr sz="20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ктронные</a:t>
                      </a:r>
                      <a:r>
                        <a:rPr sz="2000" spc="-18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000" spc="-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носите</a:t>
                      </a:r>
                      <a:r>
                        <a:rPr sz="2000" spc="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л</a:t>
                      </a:r>
                      <a:r>
                        <a:rPr sz="20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и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8382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39">
                <a:tc gridSpan="2">
                  <a:txBody>
                    <a:bodyPr/>
                    <a:lstStyle/>
                    <a:p>
                      <a:pPr marL="7874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0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и</a:t>
                      </a:r>
                      <a:r>
                        <a:rPr sz="2000" spc="-15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000" spc="-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пе</a:t>
                      </a:r>
                      <a:r>
                        <a:rPr sz="20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реда</a:t>
                      </a:r>
                      <a:r>
                        <a:rPr sz="2000" spc="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ю</a:t>
                      </a:r>
                      <a:r>
                        <a:rPr sz="20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т</a:t>
                      </a:r>
                      <a:r>
                        <a:rPr sz="2000" spc="-19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000" spc="-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рук</a:t>
                      </a:r>
                      <a:r>
                        <a:rPr sz="2000" spc="-1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sz="20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sz="2000" spc="-1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о</a:t>
                      </a:r>
                      <a:r>
                        <a:rPr sz="20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дите</a:t>
                      </a:r>
                      <a:r>
                        <a:rPr sz="2000" spc="-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л</a:t>
                      </a:r>
                      <a:r>
                        <a:rPr sz="20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ю</a:t>
                      </a:r>
                      <a:r>
                        <a:rPr sz="2000" spc="-17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000" spc="-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ПП</a:t>
                      </a:r>
                      <a:r>
                        <a:rPr sz="20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Э</a:t>
                      </a:r>
                      <a:r>
                        <a:rPr sz="2000" spc="-17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0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в</a:t>
                      </a:r>
                      <a:r>
                        <a:rPr sz="2000" spc="-15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000" spc="-1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Ш</a:t>
                      </a:r>
                      <a:r>
                        <a:rPr sz="2000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таб</a:t>
                      </a:r>
                      <a:r>
                        <a:rPr sz="2000" spc="-17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2000" spc="-5" dirty="0">
                          <a:solidFill>
                            <a:srgbClr val="F65E09"/>
                          </a:solidFill>
                          <a:latin typeface="Verdana"/>
                          <a:cs typeface="Verdana"/>
                        </a:rPr>
                        <a:t>ППЭ</a:t>
                      </a:r>
                      <a:endParaRPr sz="2000">
                        <a:latin typeface="Verdana"/>
                        <a:cs typeface="Verdana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E3E3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761" y="2510789"/>
            <a:ext cx="0" cy="728345"/>
          </a:xfrm>
          <a:custGeom>
            <a:avLst/>
            <a:gdLst/>
            <a:ahLst/>
            <a:cxnLst/>
            <a:rect l="l" t="t" r="r" b="b"/>
            <a:pathLst>
              <a:path h="728344">
                <a:moveTo>
                  <a:pt x="0" y="0"/>
                </a:moveTo>
                <a:lnTo>
                  <a:pt x="0" y="727963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18438" y="2434589"/>
            <a:ext cx="5480050" cy="0"/>
          </a:xfrm>
          <a:custGeom>
            <a:avLst/>
            <a:gdLst/>
            <a:ahLst/>
            <a:cxnLst/>
            <a:rect l="l" t="t" r="r" b="b"/>
            <a:pathLst>
              <a:path w="5480050">
                <a:moveTo>
                  <a:pt x="0" y="0"/>
                </a:moveTo>
                <a:lnTo>
                  <a:pt x="5479922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218438" y="421049"/>
            <a:ext cx="15773400" cy="8444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29840">
              <a:lnSpc>
                <a:spcPct val="100000"/>
              </a:lnSpc>
              <a:spcBef>
                <a:spcPts val="105"/>
              </a:spcBef>
            </a:pPr>
            <a:r>
              <a:rPr sz="5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</a:t>
            </a:r>
            <a:r>
              <a:rPr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sz="5400" b="1" spc="-3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7149063" y="9132519"/>
            <a:ext cx="48260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240" dirty="0">
                <a:solidFill>
                  <a:srgbClr val="003876"/>
                </a:solidFill>
                <a:latin typeface="Tahoma"/>
                <a:cs typeface="Tahoma"/>
              </a:rPr>
              <a:t>32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100810" y="1258061"/>
            <a:ext cx="3959860" cy="829073"/>
          </a:xfrm>
          <a:prstGeom prst="rect">
            <a:avLst/>
          </a:prstGeom>
          <a:ln w="25400">
            <a:solidFill>
              <a:srgbClr val="3BA7B6"/>
            </a:solidFill>
          </a:ln>
        </p:spPr>
        <p:txBody>
          <a:bodyPr vert="horz" wrap="square" lIns="0" tIns="150495" rIns="0" bIns="0" rtlCol="0">
            <a:spAutoFit/>
          </a:bodyPr>
          <a:lstStyle/>
          <a:p>
            <a:pPr marL="373380">
              <a:lnSpc>
                <a:spcPct val="100000"/>
              </a:lnSpc>
              <a:spcBef>
                <a:spcPts val="1185"/>
              </a:spcBef>
            </a:pPr>
            <a:r>
              <a:rPr sz="4400" spc="-250" dirty="0">
                <a:solidFill>
                  <a:srgbClr val="C00000"/>
                </a:solidFill>
                <a:latin typeface="Verdana"/>
                <a:cs typeface="Verdana"/>
              </a:rPr>
              <a:t>Пу</a:t>
            </a:r>
            <a:r>
              <a:rPr sz="4400" spc="-225" dirty="0">
                <a:solidFill>
                  <a:srgbClr val="C00000"/>
                </a:solidFill>
                <a:latin typeface="Verdana"/>
                <a:cs typeface="Verdana"/>
              </a:rPr>
              <a:t>н</a:t>
            </a:r>
            <a:r>
              <a:rPr sz="4400" spc="-450" dirty="0">
                <a:solidFill>
                  <a:srgbClr val="C00000"/>
                </a:solidFill>
                <a:latin typeface="Verdana"/>
                <a:cs typeface="Verdana"/>
              </a:rPr>
              <a:t>кт</a:t>
            </a:r>
            <a:r>
              <a:rPr sz="4400" spc="-34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4400" spc="-434" dirty="0">
                <a:solidFill>
                  <a:srgbClr val="C00000"/>
                </a:solidFill>
                <a:latin typeface="Verdana"/>
                <a:cs typeface="Verdana"/>
              </a:rPr>
              <a:t>84</a:t>
            </a:r>
            <a:r>
              <a:rPr sz="4400" spc="-245" dirty="0">
                <a:solidFill>
                  <a:srgbClr val="C00000"/>
                </a:solidFill>
                <a:latin typeface="Verdana"/>
                <a:cs typeface="Verdana"/>
              </a:rPr>
              <a:t>,</a:t>
            </a:r>
            <a:r>
              <a:rPr sz="4400" spc="-35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4400" spc="-365" dirty="0">
                <a:solidFill>
                  <a:srgbClr val="C00000"/>
                </a:solidFill>
                <a:latin typeface="Verdana"/>
                <a:cs typeface="Verdana"/>
              </a:rPr>
              <a:t>86</a:t>
            </a:r>
            <a:endParaRPr sz="4400" dirty="0">
              <a:solidFill>
                <a:srgbClr val="C00000"/>
              </a:solidFill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46690" y="7762326"/>
            <a:ext cx="10716895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2000" spc="10" dirty="0">
                <a:latin typeface="Verdana"/>
                <a:cs typeface="Verdana"/>
              </a:rPr>
              <a:t>Непосредственно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по</a:t>
            </a:r>
            <a:r>
              <a:rPr sz="2000" spc="-1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завершении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25" dirty="0">
                <a:latin typeface="Verdana"/>
                <a:cs typeface="Verdana"/>
              </a:rPr>
              <a:t>обработки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-50" dirty="0">
                <a:latin typeface="Verdana"/>
                <a:cs typeface="Verdana"/>
              </a:rPr>
              <a:t>и</a:t>
            </a:r>
            <a:r>
              <a:rPr sz="2000" spc="-135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проверки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экзаменационных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45" dirty="0">
                <a:latin typeface="Verdana"/>
                <a:cs typeface="Verdana"/>
              </a:rPr>
              <a:t>работ </a:t>
            </a:r>
            <a:r>
              <a:rPr sz="2000" spc="-690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РЦОИ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-55" dirty="0">
                <a:latin typeface="Verdana"/>
                <a:cs typeface="Verdana"/>
              </a:rPr>
              <a:t>направляет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-254" dirty="0">
                <a:latin typeface="Verdana"/>
                <a:cs typeface="Verdana"/>
              </a:rPr>
              <a:t>в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уполномоченную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организацию</a:t>
            </a:r>
            <a:endParaRPr sz="2000" dirty="0">
              <a:latin typeface="Verdana"/>
              <a:cs typeface="Verdana"/>
            </a:endParaRPr>
          </a:p>
          <a:p>
            <a:pPr marL="1270" algn="ctr">
              <a:lnSpc>
                <a:spcPct val="100000"/>
              </a:lnSpc>
            </a:pPr>
            <a:r>
              <a:rPr sz="2000" spc="-95" dirty="0">
                <a:latin typeface="Verdana"/>
                <a:cs typeface="Verdana"/>
              </a:rPr>
              <a:t>результаты</a:t>
            </a:r>
            <a:r>
              <a:rPr sz="2000" spc="-200" dirty="0">
                <a:latin typeface="Verdana"/>
                <a:cs typeface="Verdana"/>
              </a:rPr>
              <a:t> </a:t>
            </a:r>
            <a:r>
              <a:rPr sz="2000" spc="25" dirty="0">
                <a:latin typeface="Verdana"/>
                <a:cs typeface="Verdana"/>
              </a:rPr>
              <a:t>обработки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-50" dirty="0">
                <a:latin typeface="Verdana"/>
                <a:cs typeface="Verdana"/>
              </a:rPr>
              <a:t>и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проверки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экзаменационных</a:t>
            </a:r>
            <a:r>
              <a:rPr sz="2000" spc="-190" dirty="0">
                <a:latin typeface="Verdana"/>
                <a:cs typeface="Verdana"/>
              </a:rPr>
              <a:t> </a:t>
            </a:r>
            <a:r>
              <a:rPr sz="2000" spc="45" dirty="0">
                <a:latin typeface="Verdana"/>
                <a:cs typeface="Verdana"/>
              </a:rPr>
              <a:t>работ</a:t>
            </a:r>
            <a:endParaRPr sz="2000" dirty="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65985" y="3368294"/>
            <a:ext cx="13426440" cy="1427480"/>
            <a:chOff x="1665985" y="3368294"/>
            <a:chExt cx="13426440" cy="1427480"/>
          </a:xfrm>
        </p:grpSpPr>
        <p:sp>
          <p:nvSpPr>
            <p:cNvPr id="11" name="object 11"/>
            <p:cNvSpPr/>
            <p:nvPr/>
          </p:nvSpPr>
          <p:spPr>
            <a:xfrm>
              <a:off x="8878061" y="3489198"/>
              <a:ext cx="6201410" cy="466725"/>
            </a:xfrm>
            <a:custGeom>
              <a:avLst/>
              <a:gdLst/>
              <a:ahLst/>
              <a:cxnLst/>
              <a:rect l="l" t="t" r="r" b="b"/>
              <a:pathLst>
                <a:path w="6201409" h="466725">
                  <a:moveTo>
                    <a:pt x="6123432" y="0"/>
                  </a:moveTo>
                  <a:lnTo>
                    <a:pt x="0" y="0"/>
                  </a:lnTo>
                  <a:lnTo>
                    <a:pt x="0" y="466343"/>
                  </a:lnTo>
                  <a:lnTo>
                    <a:pt x="6123432" y="466343"/>
                  </a:lnTo>
                  <a:lnTo>
                    <a:pt x="6153685" y="460236"/>
                  </a:lnTo>
                  <a:lnTo>
                    <a:pt x="6178391" y="443579"/>
                  </a:lnTo>
                  <a:lnTo>
                    <a:pt x="6195048" y="418873"/>
                  </a:lnTo>
                  <a:lnTo>
                    <a:pt x="6201156" y="388619"/>
                  </a:lnTo>
                  <a:lnTo>
                    <a:pt x="6201156" y="77724"/>
                  </a:lnTo>
                  <a:lnTo>
                    <a:pt x="6195048" y="47470"/>
                  </a:lnTo>
                  <a:lnTo>
                    <a:pt x="6178391" y="22764"/>
                  </a:lnTo>
                  <a:lnTo>
                    <a:pt x="6153685" y="6107"/>
                  </a:lnTo>
                  <a:lnTo>
                    <a:pt x="6123432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878061" y="3489198"/>
              <a:ext cx="6201410" cy="466725"/>
            </a:xfrm>
            <a:custGeom>
              <a:avLst/>
              <a:gdLst/>
              <a:ahLst/>
              <a:cxnLst/>
              <a:rect l="l" t="t" r="r" b="b"/>
              <a:pathLst>
                <a:path w="6201409" h="466725">
                  <a:moveTo>
                    <a:pt x="6201156" y="77724"/>
                  </a:moveTo>
                  <a:lnTo>
                    <a:pt x="6201156" y="388619"/>
                  </a:lnTo>
                  <a:lnTo>
                    <a:pt x="6195048" y="418873"/>
                  </a:lnTo>
                  <a:lnTo>
                    <a:pt x="6178391" y="443579"/>
                  </a:lnTo>
                  <a:lnTo>
                    <a:pt x="6153685" y="460236"/>
                  </a:lnTo>
                  <a:lnTo>
                    <a:pt x="6123432" y="466343"/>
                  </a:lnTo>
                  <a:lnTo>
                    <a:pt x="0" y="466343"/>
                  </a:lnTo>
                  <a:lnTo>
                    <a:pt x="0" y="0"/>
                  </a:lnTo>
                  <a:lnTo>
                    <a:pt x="6123432" y="0"/>
                  </a:lnTo>
                  <a:lnTo>
                    <a:pt x="6153685" y="6107"/>
                  </a:lnTo>
                  <a:lnTo>
                    <a:pt x="6178391" y="22764"/>
                  </a:lnTo>
                  <a:lnTo>
                    <a:pt x="6195048" y="47470"/>
                  </a:lnTo>
                  <a:lnTo>
                    <a:pt x="6201156" y="77724"/>
                  </a:lnTo>
                  <a:close/>
                </a:path>
              </a:pathLst>
            </a:custGeom>
            <a:ln w="25400">
              <a:solidFill>
                <a:srgbClr val="00387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678685" y="3380994"/>
              <a:ext cx="7199630" cy="684530"/>
            </a:xfrm>
            <a:custGeom>
              <a:avLst/>
              <a:gdLst/>
              <a:ahLst/>
              <a:cxnLst/>
              <a:rect l="l" t="t" r="r" b="b"/>
              <a:pathLst>
                <a:path w="7199630" h="684529">
                  <a:moveTo>
                    <a:pt x="7085330" y="0"/>
                  </a:moveTo>
                  <a:lnTo>
                    <a:pt x="114045" y="0"/>
                  </a:lnTo>
                  <a:lnTo>
                    <a:pt x="69651" y="8961"/>
                  </a:lnTo>
                  <a:lnTo>
                    <a:pt x="33400" y="33400"/>
                  </a:lnTo>
                  <a:lnTo>
                    <a:pt x="8961" y="69651"/>
                  </a:lnTo>
                  <a:lnTo>
                    <a:pt x="0" y="114046"/>
                  </a:lnTo>
                  <a:lnTo>
                    <a:pt x="0" y="570229"/>
                  </a:lnTo>
                  <a:lnTo>
                    <a:pt x="8961" y="614624"/>
                  </a:lnTo>
                  <a:lnTo>
                    <a:pt x="33400" y="650875"/>
                  </a:lnTo>
                  <a:lnTo>
                    <a:pt x="69651" y="675314"/>
                  </a:lnTo>
                  <a:lnTo>
                    <a:pt x="114045" y="684276"/>
                  </a:lnTo>
                  <a:lnTo>
                    <a:pt x="7085330" y="684276"/>
                  </a:lnTo>
                  <a:lnTo>
                    <a:pt x="7129724" y="675314"/>
                  </a:lnTo>
                  <a:lnTo>
                    <a:pt x="7165975" y="650875"/>
                  </a:lnTo>
                  <a:lnTo>
                    <a:pt x="7190414" y="614624"/>
                  </a:lnTo>
                  <a:lnTo>
                    <a:pt x="7199375" y="570229"/>
                  </a:lnTo>
                  <a:lnTo>
                    <a:pt x="7199375" y="114046"/>
                  </a:lnTo>
                  <a:lnTo>
                    <a:pt x="7190414" y="69651"/>
                  </a:lnTo>
                  <a:lnTo>
                    <a:pt x="7165975" y="33401"/>
                  </a:lnTo>
                  <a:lnTo>
                    <a:pt x="7129724" y="8961"/>
                  </a:lnTo>
                  <a:lnTo>
                    <a:pt x="7085330" y="0"/>
                  </a:lnTo>
                  <a:close/>
                </a:path>
              </a:pathLst>
            </a:custGeom>
            <a:solidFill>
              <a:srgbClr val="51B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678685" y="3380994"/>
              <a:ext cx="7199630" cy="684530"/>
            </a:xfrm>
            <a:custGeom>
              <a:avLst/>
              <a:gdLst/>
              <a:ahLst/>
              <a:cxnLst/>
              <a:rect l="l" t="t" r="r" b="b"/>
              <a:pathLst>
                <a:path w="7199630" h="684529">
                  <a:moveTo>
                    <a:pt x="0" y="114046"/>
                  </a:moveTo>
                  <a:lnTo>
                    <a:pt x="8961" y="69651"/>
                  </a:lnTo>
                  <a:lnTo>
                    <a:pt x="33400" y="33400"/>
                  </a:lnTo>
                  <a:lnTo>
                    <a:pt x="69651" y="8961"/>
                  </a:lnTo>
                  <a:lnTo>
                    <a:pt x="114045" y="0"/>
                  </a:lnTo>
                  <a:lnTo>
                    <a:pt x="7085330" y="0"/>
                  </a:lnTo>
                  <a:lnTo>
                    <a:pt x="7129724" y="8961"/>
                  </a:lnTo>
                  <a:lnTo>
                    <a:pt x="7165975" y="33401"/>
                  </a:lnTo>
                  <a:lnTo>
                    <a:pt x="7190414" y="69651"/>
                  </a:lnTo>
                  <a:lnTo>
                    <a:pt x="7199375" y="114046"/>
                  </a:lnTo>
                  <a:lnTo>
                    <a:pt x="7199375" y="570229"/>
                  </a:lnTo>
                  <a:lnTo>
                    <a:pt x="7190414" y="614624"/>
                  </a:lnTo>
                  <a:lnTo>
                    <a:pt x="7165975" y="650875"/>
                  </a:lnTo>
                  <a:lnTo>
                    <a:pt x="7129724" y="675314"/>
                  </a:lnTo>
                  <a:lnTo>
                    <a:pt x="7085330" y="684276"/>
                  </a:lnTo>
                  <a:lnTo>
                    <a:pt x="114045" y="684276"/>
                  </a:lnTo>
                  <a:lnTo>
                    <a:pt x="69651" y="675314"/>
                  </a:lnTo>
                  <a:lnTo>
                    <a:pt x="33400" y="650875"/>
                  </a:lnTo>
                  <a:lnTo>
                    <a:pt x="8961" y="614624"/>
                  </a:lnTo>
                  <a:lnTo>
                    <a:pt x="0" y="570229"/>
                  </a:lnTo>
                  <a:lnTo>
                    <a:pt x="0" y="114046"/>
                  </a:lnTo>
                  <a:close/>
                </a:path>
              </a:pathLst>
            </a:custGeom>
            <a:ln w="253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878061" y="4167377"/>
              <a:ext cx="6200140" cy="547370"/>
            </a:xfrm>
            <a:custGeom>
              <a:avLst/>
              <a:gdLst/>
              <a:ahLst/>
              <a:cxnLst/>
              <a:rect l="l" t="t" r="r" b="b"/>
              <a:pathLst>
                <a:path w="6200140" h="547370">
                  <a:moveTo>
                    <a:pt x="6108446" y="0"/>
                  </a:moveTo>
                  <a:lnTo>
                    <a:pt x="0" y="0"/>
                  </a:lnTo>
                  <a:lnTo>
                    <a:pt x="0" y="547116"/>
                  </a:lnTo>
                  <a:lnTo>
                    <a:pt x="6108446" y="547116"/>
                  </a:lnTo>
                  <a:lnTo>
                    <a:pt x="6143964" y="539958"/>
                  </a:lnTo>
                  <a:lnTo>
                    <a:pt x="6172946" y="520430"/>
                  </a:lnTo>
                  <a:lnTo>
                    <a:pt x="6192474" y="491448"/>
                  </a:lnTo>
                  <a:lnTo>
                    <a:pt x="6199632" y="455930"/>
                  </a:lnTo>
                  <a:lnTo>
                    <a:pt x="6199632" y="91186"/>
                  </a:lnTo>
                  <a:lnTo>
                    <a:pt x="6192474" y="55667"/>
                  </a:lnTo>
                  <a:lnTo>
                    <a:pt x="6172946" y="26685"/>
                  </a:lnTo>
                  <a:lnTo>
                    <a:pt x="6143964" y="7157"/>
                  </a:lnTo>
                  <a:lnTo>
                    <a:pt x="6108446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878061" y="4167377"/>
              <a:ext cx="6200140" cy="547370"/>
            </a:xfrm>
            <a:custGeom>
              <a:avLst/>
              <a:gdLst/>
              <a:ahLst/>
              <a:cxnLst/>
              <a:rect l="l" t="t" r="r" b="b"/>
              <a:pathLst>
                <a:path w="6200140" h="547370">
                  <a:moveTo>
                    <a:pt x="6199632" y="91186"/>
                  </a:moveTo>
                  <a:lnTo>
                    <a:pt x="6199632" y="455930"/>
                  </a:lnTo>
                  <a:lnTo>
                    <a:pt x="6192474" y="491448"/>
                  </a:lnTo>
                  <a:lnTo>
                    <a:pt x="6172946" y="520430"/>
                  </a:lnTo>
                  <a:lnTo>
                    <a:pt x="6143964" y="539958"/>
                  </a:lnTo>
                  <a:lnTo>
                    <a:pt x="6108446" y="547116"/>
                  </a:lnTo>
                  <a:lnTo>
                    <a:pt x="0" y="547116"/>
                  </a:lnTo>
                  <a:lnTo>
                    <a:pt x="0" y="0"/>
                  </a:lnTo>
                  <a:lnTo>
                    <a:pt x="6108446" y="0"/>
                  </a:lnTo>
                  <a:lnTo>
                    <a:pt x="6143964" y="7157"/>
                  </a:lnTo>
                  <a:lnTo>
                    <a:pt x="6172946" y="26685"/>
                  </a:lnTo>
                  <a:lnTo>
                    <a:pt x="6192474" y="55667"/>
                  </a:lnTo>
                  <a:lnTo>
                    <a:pt x="6199632" y="91186"/>
                  </a:lnTo>
                  <a:close/>
                </a:path>
              </a:pathLst>
            </a:custGeom>
            <a:ln w="25400">
              <a:solidFill>
                <a:srgbClr val="00387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678685" y="4098798"/>
              <a:ext cx="7199630" cy="684530"/>
            </a:xfrm>
            <a:custGeom>
              <a:avLst/>
              <a:gdLst/>
              <a:ahLst/>
              <a:cxnLst/>
              <a:rect l="l" t="t" r="r" b="b"/>
              <a:pathLst>
                <a:path w="7199630" h="684529">
                  <a:moveTo>
                    <a:pt x="7085330" y="0"/>
                  </a:moveTo>
                  <a:lnTo>
                    <a:pt x="114045" y="0"/>
                  </a:lnTo>
                  <a:lnTo>
                    <a:pt x="69651" y="8961"/>
                  </a:lnTo>
                  <a:lnTo>
                    <a:pt x="33400" y="33400"/>
                  </a:lnTo>
                  <a:lnTo>
                    <a:pt x="8961" y="69651"/>
                  </a:lnTo>
                  <a:lnTo>
                    <a:pt x="0" y="114046"/>
                  </a:lnTo>
                  <a:lnTo>
                    <a:pt x="0" y="570229"/>
                  </a:lnTo>
                  <a:lnTo>
                    <a:pt x="8961" y="614624"/>
                  </a:lnTo>
                  <a:lnTo>
                    <a:pt x="33400" y="650875"/>
                  </a:lnTo>
                  <a:lnTo>
                    <a:pt x="69651" y="675314"/>
                  </a:lnTo>
                  <a:lnTo>
                    <a:pt x="114045" y="684276"/>
                  </a:lnTo>
                  <a:lnTo>
                    <a:pt x="7085330" y="684276"/>
                  </a:lnTo>
                  <a:lnTo>
                    <a:pt x="7129724" y="675314"/>
                  </a:lnTo>
                  <a:lnTo>
                    <a:pt x="7165975" y="650875"/>
                  </a:lnTo>
                  <a:lnTo>
                    <a:pt x="7190414" y="614624"/>
                  </a:lnTo>
                  <a:lnTo>
                    <a:pt x="7199375" y="570229"/>
                  </a:lnTo>
                  <a:lnTo>
                    <a:pt x="7199375" y="114046"/>
                  </a:lnTo>
                  <a:lnTo>
                    <a:pt x="7190414" y="69651"/>
                  </a:lnTo>
                  <a:lnTo>
                    <a:pt x="7165975" y="33400"/>
                  </a:lnTo>
                  <a:lnTo>
                    <a:pt x="7129724" y="8961"/>
                  </a:lnTo>
                  <a:lnTo>
                    <a:pt x="7085330" y="0"/>
                  </a:lnTo>
                  <a:close/>
                </a:path>
              </a:pathLst>
            </a:custGeom>
            <a:solidFill>
              <a:srgbClr val="51B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678685" y="4098798"/>
              <a:ext cx="7199630" cy="684530"/>
            </a:xfrm>
            <a:custGeom>
              <a:avLst/>
              <a:gdLst/>
              <a:ahLst/>
              <a:cxnLst/>
              <a:rect l="l" t="t" r="r" b="b"/>
              <a:pathLst>
                <a:path w="7199630" h="684529">
                  <a:moveTo>
                    <a:pt x="0" y="114046"/>
                  </a:moveTo>
                  <a:lnTo>
                    <a:pt x="8961" y="69651"/>
                  </a:lnTo>
                  <a:lnTo>
                    <a:pt x="33400" y="33400"/>
                  </a:lnTo>
                  <a:lnTo>
                    <a:pt x="69651" y="8961"/>
                  </a:lnTo>
                  <a:lnTo>
                    <a:pt x="114045" y="0"/>
                  </a:lnTo>
                  <a:lnTo>
                    <a:pt x="7085330" y="0"/>
                  </a:lnTo>
                  <a:lnTo>
                    <a:pt x="7129724" y="8961"/>
                  </a:lnTo>
                  <a:lnTo>
                    <a:pt x="7165975" y="33400"/>
                  </a:lnTo>
                  <a:lnTo>
                    <a:pt x="7190414" y="69651"/>
                  </a:lnTo>
                  <a:lnTo>
                    <a:pt x="7199375" y="114046"/>
                  </a:lnTo>
                  <a:lnTo>
                    <a:pt x="7199375" y="570229"/>
                  </a:lnTo>
                  <a:lnTo>
                    <a:pt x="7190414" y="614624"/>
                  </a:lnTo>
                  <a:lnTo>
                    <a:pt x="7165975" y="650875"/>
                  </a:lnTo>
                  <a:lnTo>
                    <a:pt x="7129724" y="675314"/>
                  </a:lnTo>
                  <a:lnTo>
                    <a:pt x="7085330" y="684276"/>
                  </a:lnTo>
                  <a:lnTo>
                    <a:pt x="114045" y="684276"/>
                  </a:lnTo>
                  <a:lnTo>
                    <a:pt x="69651" y="675314"/>
                  </a:lnTo>
                  <a:lnTo>
                    <a:pt x="33400" y="650875"/>
                  </a:lnTo>
                  <a:lnTo>
                    <a:pt x="8961" y="614624"/>
                  </a:lnTo>
                  <a:lnTo>
                    <a:pt x="0" y="570229"/>
                  </a:lnTo>
                  <a:lnTo>
                    <a:pt x="0" y="114046"/>
                  </a:lnTo>
                  <a:close/>
                </a:path>
              </a:pathLst>
            </a:custGeom>
            <a:ln w="253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1443355" y="2491867"/>
            <a:ext cx="12061190" cy="2096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45" dirty="0">
                <a:solidFill>
                  <a:srgbClr val="C00000"/>
                </a:solidFill>
                <a:latin typeface="Tahoma"/>
                <a:cs typeface="Tahoma"/>
              </a:rPr>
              <a:t>Сроки</a:t>
            </a:r>
            <a:r>
              <a:rPr sz="4400" b="1" spc="-10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4400" b="1" spc="35" dirty="0">
                <a:solidFill>
                  <a:srgbClr val="C00000"/>
                </a:solidFill>
                <a:latin typeface="Tahoma"/>
                <a:cs typeface="Tahoma"/>
              </a:rPr>
              <a:t>обработки</a:t>
            </a:r>
            <a:r>
              <a:rPr sz="4400" b="1" spc="-12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4400" b="1" spc="-229" dirty="0">
                <a:solidFill>
                  <a:srgbClr val="C00000"/>
                </a:solidFill>
                <a:latin typeface="Tahoma"/>
                <a:cs typeface="Tahoma"/>
              </a:rPr>
              <a:t>и</a:t>
            </a:r>
            <a:r>
              <a:rPr sz="4400" b="1" spc="-65" dirty="0">
                <a:solidFill>
                  <a:srgbClr val="C00000"/>
                </a:solidFill>
                <a:latin typeface="Tahoma"/>
                <a:cs typeface="Tahoma"/>
              </a:rPr>
              <a:t> проверки</a:t>
            </a:r>
            <a:r>
              <a:rPr sz="4400" b="1" spc="-12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4400" b="1" spc="35" dirty="0">
                <a:solidFill>
                  <a:srgbClr val="C00000"/>
                </a:solidFill>
                <a:latin typeface="Tahoma"/>
                <a:cs typeface="Tahoma"/>
              </a:rPr>
              <a:t>ЭР</a:t>
            </a:r>
            <a:endParaRPr sz="4400" dirty="0">
              <a:solidFill>
                <a:srgbClr val="C00000"/>
              </a:solidFill>
              <a:latin typeface="Tahoma"/>
              <a:cs typeface="Tahoma"/>
            </a:endParaRPr>
          </a:p>
          <a:p>
            <a:pPr marL="1492885" marR="5080" indent="-421005">
              <a:lnSpc>
                <a:spcPts val="5660"/>
              </a:lnSpc>
              <a:spcBef>
                <a:spcPts val="240"/>
              </a:spcBef>
              <a:tabLst>
                <a:tab pos="7682230" algn="l"/>
              </a:tabLst>
            </a:pPr>
            <a:r>
              <a:rPr sz="2000" b="1" spc="-204" dirty="0">
                <a:latin typeface="Verdana"/>
                <a:cs typeface="Verdana"/>
              </a:rPr>
              <a:t>К</a:t>
            </a:r>
            <a:r>
              <a:rPr sz="2000" b="1" spc="-185" dirty="0">
                <a:latin typeface="Verdana"/>
                <a:cs typeface="Verdana"/>
              </a:rPr>
              <a:t>Е</a:t>
            </a:r>
            <a:r>
              <a:rPr sz="2000" b="1" spc="5" dirty="0">
                <a:latin typeface="Verdana"/>
                <a:cs typeface="Verdana"/>
              </a:rPr>
              <a:t>ГЭ</a:t>
            </a:r>
            <a:r>
              <a:rPr sz="2000" b="1" spc="-175" dirty="0">
                <a:latin typeface="Verdana"/>
                <a:cs typeface="Verdana"/>
              </a:rPr>
              <a:t> </a:t>
            </a:r>
            <a:r>
              <a:rPr sz="2000" b="1" spc="-215" dirty="0">
                <a:latin typeface="Verdana"/>
                <a:cs typeface="Verdana"/>
              </a:rPr>
              <a:t>(</a:t>
            </a:r>
            <a:r>
              <a:rPr sz="2000" b="1" spc="-254" dirty="0">
                <a:latin typeface="Verdana"/>
                <a:cs typeface="Verdana"/>
              </a:rPr>
              <a:t>в</a:t>
            </a:r>
            <a:r>
              <a:rPr sz="2000" b="1" spc="-110" dirty="0">
                <a:latin typeface="Verdana"/>
                <a:cs typeface="Verdana"/>
              </a:rPr>
              <a:t> </a:t>
            </a:r>
            <a:r>
              <a:rPr sz="2000" b="1" spc="-65" dirty="0">
                <a:latin typeface="Verdana"/>
                <a:cs typeface="Verdana"/>
              </a:rPr>
              <a:t>л</a:t>
            </a:r>
            <a:r>
              <a:rPr sz="2000" b="1" spc="-75" dirty="0">
                <a:latin typeface="Verdana"/>
                <a:cs typeface="Verdana"/>
              </a:rPr>
              <a:t>ю</a:t>
            </a:r>
            <a:r>
              <a:rPr sz="2000" b="1" spc="55" dirty="0">
                <a:latin typeface="Verdana"/>
                <a:cs typeface="Verdana"/>
              </a:rPr>
              <a:t>бой</a:t>
            </a:r>
            <a:r>
              <a:rPr sz="2000" b="1" spc="-175" dirty="0">
                <a:latin typeface="Verdana"/>
                <a:cs typeface="Verdana"/>
              </a:rPr>
              <a:t> </a:t>
            </a:r>
            <a:r>
              <a:rPr sz="2000" b="1" spc="10" dirty="0">
                <a:latin typeface="Verdana"/>
                <a:cs typeface="Verdana"/>
              </a:rPr>
              <a:t>п</a:t>
            </a:r>
            <a:r>
              <a:rPr sz="2000" b="1" spc="15" dirty="0">
                <a:latin typeface="Verdana"/>
                <a:cs typeface="Verdana"/>
              </a:rPr>
              <a:t>е</a:t>
            </a:r>
            <a:r>
              <a:rPr sz="2000" b="1" spc="-15" dirty="0">
                <a:latin typeface="Verdana"/>
                <a:cs typeface="Verdana"/>
              </a:rPr>
              <a:t>риод</a:t>
            </a:r>
            <a:r>
              <a:rPr sz="2000" b="1" spc="-5" dirty="0">
                <a:latin typeface="Verdana"/>
                <a:cs typeface="Verdana"/>
              </a:rPr>
              <a:t>,</a:t>
            </a:r>
            <a:r>
              <a:rPr sz="2000" b="1" spc="-175" dirty="0">
                <a:latin typeface="Verdana"/>
                <a:cs typeface="Verdana"/>
              </a:rPr>
              <a:t> </a:t>
            </a:r>
            <a:r>
              <a:rPr sz="2000" b="1" spc="-254" dirty="0">
                <a:latin typeface="Verdana"/>
                <a:cs typeface="Verdana"/>
              </a:rPr>
              <a:t>в</a:t>
            </a:r>
            <a:r>
              <a:rPr sz="2000" b="1" spc="-150" dirty="0">
                <a:latin typeface="Verdana"/>
                <a:cs typeface="Verdana"/>
              </a:rPr>
              <a:t> </a:t>
            </a:r>
            <a:r>
              <a:rPr sz="2000" b="1" spc="30" dirty="0">
                <a:latin typeface="Verdana"/>
                <a:cs typeface="Verdana"/>
              </a:rPr>
              <a:t>рез</a:t>
            </a:r>
            <a:r>
              <a:rPr sz="2000" b="1" spc="40" dirty="0">
                <a:latin typeface="Verdana"/>
                <a:cs typeface="Verdana"/>
              </a:rPr>
              <a:t>е</a:t>
            </a:r>
            <a:r>
              <a:rPr sz="2000" b="1" spc="-75" dirty="0">
                <a:latin typeface="Verdana"/>
                <a:cs typeface="Verdana"/>
              </a:rPr>
              <a:t>рвны</a:t>
            </a:r>
            <a:r>
              <a:rPr sz="2000" b="1" spc="-65" dirty="0">
                <a:latin typeface="Verdana"/>
                <a:cs typeface="Verdana"/>
              </a:rPr>
              <a:t>е</a:t>
            </a:r>
            <a:r>
              <a:rPr sz="2000" b="1" spc="-155" dirty="0">
                <a:latin typeface="Verdana"/>
                <a:cs typeface="Verdana"/>
              </a:rPr>
              <a:t> </a:t>
            </a:r>
            <a:r>
              <a:rPr sz="2000" b="1" spc="145" dirty="0">
                <a:latin typeface="Verdana"/>
                <a:cs typeface="Verdana"/>
              </a:rPr>
              <a:t>ср</a:t>
            </a:r>
            <a:r>
              <a:rPr sz="2000" b="1" spc="140" dirty="0">
                <a:latin typeface="Verdana"/>
                <a:cs typeface="Verdana"/>
              </a:rPr>
              <a:t>о</a:t>
            </a:r>
            <a:r>
              <a:rPr sz="2000" b="1" spc="-135" dirty="0">
                <a:latin typeface="Verdana"/>
                <a:cs typeface="Verdana"/>
              </a:rPr>
              <a:t>ки)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	</a:t>
            </a:r>
            <a:r>
              <a:rPr sz="2000" spc="120" dirty="0">
                <a:solidFill>
                  <a:srgbClr val="F65E09"/>
                </a:solidFill>
                <a:latin typeface="Verdana"/>
                <a:cs typeface="Verdana"/>
              </a:rPr>
              <a:t>•</a:t>
            </a:r>
            <a:r>
              <a:rPr sz="2000" spc="-120" dirty="0">
                <a:solidFill>
                  <a:srgbClr val="F65E09"/>
                </a:solidFill>
                <a:latin typeface="Verdana"/>
                <a:cs typeface="Verdana"/>
              </a:rPr>
              <a:t> </a:t>
            </a:r>
            <a:r>
              <a:rPr sz="2000" spc="10" dirty="0">
                <a:solidFill>
                  <a:srgbClr val="F65E09"/>
                </a:solidFill>
                <a:latin typeface="Verdana"/>
                <a:cs typeface="Verdana"/>
              </a:rPr>
              <a:t>н</a:t>
            </a:r>
            <a:r>
              <a:rPr sz="2000" spc="15" dirty="0">
                <a:solidFill>
                  <a:srgbClr val="F65E09"/>
                </a:solidFill>
                <a:latin typeface="Verdana"/>
                <a:cs typeface="Verdana"/>
              </a:rPr>
              <a:t>е</a:t>
            </a:r>
            <a:r>
              <a:rPr sz="2000" spc="-155" dirty="0">
                <a:solidFill>
                  <a:srgbClr val="F65E09"/>
                </a:solidFill>
                <a:latin typeface="Verdana"/>
                <a:cs typeface="Verdana"/>
              </a:rPr>
              <a:t> </a:t>
            </a:r>
            <a:r>
              <a:rPr sz="2000" spc="-70" dirty="0">
                <a:solidFill>
                  <a:srgbClr val="F65E09"/>
                </a:solidFill>
                <a:latin typeface="Verdana"/>
                <a:cs typeface="Verdana"/>
              </a:rPr>
              <a:t>по</a:t>
            </a:r>
            <a:r>
              <a:rPr sz="2000" spc="-55" dirty="0">
                <a:solidFill>
                  <a:srgbClr val="F65E09"/>
                </a:solidFill>
                <a:latin typeface="Verdana"/>
                <a:cs typeface="Verdana"/>
              </a:rPr>
              <a:t>з</a:t>
            </a:r>
            <a:r>
              <a:rPr sz="2000" dirty="0">
                <a:solidFill>
                  <a:srgbClr val="F65E09"/>
                </a:solidFill>
                <a:latin typeface="Verdana"/>
                <a:cs typeface="Verdana"/>
              </a:rPr>
              <a:t>дн</a:t>
            </a:r>
            <a:r>
              <a:rPr sz="2000" spc="10" dirty="0">
                <a:solidFill>
                  <a:srgbClr val="F65E09"/>
                </a:solidFill>
                <a:latin typeface="Verdana"/>
                <a:cs typeface="Verdana"/>
              </a:rPr>
              <a:t>е</a:t>
            </a:r>
            <a:r>
              <a:rPr sz="2000" spc="110" dirty="0">
                <a:solidFill>
                  <a:srgbClr val="F65E09"/>
                </a:solidFill>
                <a:latin typeface="Verdana"/>
                <a:cs typeface="Verdana"/>
              </a:rPr>
              <a:t>е</a:t>
            </a:r>
            <a:r>
              <a:rPr sz="2000" spc="-170" dirty="0">
                <a:solidFill>
                  <a:srgbClr val="F65E09"/>
                </a:solidFill>
                <a:latin typeface="Verdana"/>
                <a:cs typeface="Verdana"/>
              </a:rPr>
              <a:t> </a:t>
            </a:r>
            <a:r>
              <a:rPr sz="2000" spc="-165" dirty="0">
                <a:solidFill>
                  <a:srgbClr val="F65E09"/>
                </a:solidFill>
                <a:latin typeface="Verdana"/>
                <a:cs typeface="Verdana"/>
              </a:rPr>
              <a:t>2</a:t>
            </a:r>
            <a:r>
              <a:rPr sz="2000" spc="-160" dirty="0">
                <a:solidFill>
                  <a:srgbClr val="F65E09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F65E09"/>
                </a:solidFill>
                <a:latin typeface="Verdana"/>
                <a:cs typeface="Verdana"/>
              </a:rPr>
              <a:t>ка</a:t>
            </a:r>
            <a:r>
              <a:rPr sz="2000" spc="-130" dirty="0">
                <a:solidFill>
                  <a:srgbClr val="F65E09"/>
                </a:solidFill>
                <a:latin typeface="Verdana"/>
                <a:cs typeface="Verdana"/>
              </a:rPr>
              <a:t>л</a:t>
            </a:r>
            <a:r>
              <a:rPr sz="2000" spc="114" dirty="0">
                <a:solidFill>
                  <a:srgbClr val="F65E09"/>
                </a:solidFill>
                <a:latin typeface="Verdana"/>
                <a:cs typeface="Verdana"/>
              </a:rPr>
              <a:t>е</a:t>
            </a:r>
            <a:r>
              <a:rPr sz="2000" spc="15" dirty="0">
                <a:solidFill>
                  <a:srgbClr val="F65E09"/>
                </a:solidFill>
                <a:latin typeface="Verdana"/>
                <a:cs typeface="Verdana"/>
              </a:rPr>
              <a:t>нд</a:t>
            </a:r>
            <a:r>
              <a:rPr sz="2000" spc="20" dirty="0">
                <a:solidFill>
                  <a:srgbClr val="F65E09"/>
                </a:solidFill>
                <a:latin typeface="Verdana"/>
                <a:cs typeface="Verdana"/>
              </a:rPr>
              <a:t>а</a:t>
            </a:r>
            <a:r>
              <a:rPr sz="2000" spc="15" dirty="0">
                <a:solidFill>
                  <a:srgbClr val="F65E09"/>
                </a:solidFill>
                <a:latin typeface="Verdana"/>
                <a:cs typeface="Verdana"/>
              </a:rPr>
              <a:t>р</a:t>
            </a:r>
            <a:r>
              <a:rPr sz="2000" spc="25" dirty="0">
                <a:solidFill>
                  <a:srgbClr val="F65E09"/>
                </a:solidFill>
                <a:latin typeface="Verdana"/>
                <a:cs typeface="Verdana"/>
              </a:rPr>
              <a:t>н</a:t>
            </a:r>
            <a:r>
              <a:rPr sz="2000" spc="-235" dirty="0">
                <a:solidFill>
                  <a:srgbClr val="F65E09"/>
                </a:solidFill>
                <a:latin typeface="Verdana"/>
                <a:cs typeface="Verdana"/>
              </a:rPr>
              <a:t>ых</a:t>
            </a:r>
            <a:r>
              <a:rPr sz="2000" spc="-185" dirty="0">
                <a:solidFill>
                  <a:srgbClr val="F65E09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65E09"/>
                </a:solidFill>
                <a:latin typeface="Verdana"/>
                <a:cs typeface="Verdana"/>
              </a:rPr>
              <a:t>дн</a:t>
            </a:r>
            <a:r>
              <a:rPr sz="2000" spc="10" dirty="0">
                <a:solidFill>
                  <a:srgbClr val="F65E09"/>
                </a:solidFill>
                <a:latin typeface="Verdana"/>
                <a:cs typeface="Verdana"/>
              </a:rPr>
              <a:t>е</a:t>
            </a:r>
            <a:r>
              <a:rPr sz="2000" spc="-35" dirty="0">
                <a:solidFill>
                  <a:srgbClr val="F65E09"/>
                </a:solidFill>
                <a:latin typeface="Verdana"/>
                <a:cs typeface="Verdana"/>
              </a:rPr>
              <a:t>й  </a:t>
            </a:r>
            <a:r>
              <a:rPr sz="2000" b="1" spc="-60" dirty="0">
                <a:latin typeface="Verdana"/>
                <a:cs typeface="Verdana"/>
              </a:rPr>
              <a:t>ЕГ</a:t>
            </a:r>
            <a:r>
              <a:rPr sz="2000" b="1" spc="-65" dirty="0">
                <a:latin typeface="Verdana"/>
                <a:cs typeface="Verdana"/>
              </a:rPr>
              <a:t>Э</a:t>
            </a:r>
            <a:r>
              <a:rPr sz="2000" b="1" spc="-165" dirty="0">
                <a:latin typeface="Verdana"/>
                <a:cs typeface="Verdana"/>
              </a:rPr>
              <a:t> </a:t>
            </a:r>
            <a:r>
              <a:rPr sz="2000" b="1" spc="5" dirty="0">
                <a:latin typeface="Verdana"/>
                <a:cs typeface="Verdana"/>
              </a:rPr>
              <a:t>п</a:t>
            </a:r>
            <a:r>
              <a:rPr sz="2000" b="1" spc="10" dirty="0">
                <a:latin typeface="Verdana"/>
                <a:cs typeface="Verdana"/>
              </a:rPr>
              <a:t>о</a:t>
            </a:r>
            <a:r>
              <a:rPr sz="2000" b="1" spc="-155" dirty="0">
                <a:latin typeface="Verdana"/>
                <a:cs typeface="Verdana"/>
              </a:rPr>
              <a:t> </a:t>
            </a:r>
            <a:r>
              <a:rPr sz="2000" b="1" spc="105" dirty="0">
                <a:latin typeface="Verdana"/>
                <a:cs typeface="Verdana"/>
              </a:rPr>
              <a:t>мат</a:t>
            </a:r>
            <a:r>
              <a:rPr sz="2000" b="1" spc="110" dirty="0">
                <a:latin typeface="Verdana"/>
                <a:cs typeface="Verdana"/>
              </a:rPr>
              <a:t>е</a:t>
            </a:r>
            <a:r>
              <a:rPr sz="2000" b="1" spc="30" dirty="0">
                <a:latin typeface="Verdana"/>
                <a:cs typeface="Verdana"/>
              </a:rPr>
              <a:t>матике</a:t>
            </a:r>
            <a:r>
              <a:rPr sz="2000" b="1" spc="-190" dirty="0">
                <a:latin typeface="Verdana"/>
                <a:cs typeface="Verdana"/>
              </a:rPr>
              <a:t> </a:t>
            </a:r>
            <a:r>
              <a:rPr sz="2000" b="1" spc="25" dirty="0">
                <a:latin typeface="Verdana"/>
                <a:cs typeface="Verdana"/>
              </a:rPr>
              <a:t>баз</a:t>
            </a:r>
            <a:r>
              <a:rPr sz="2000" b="1" spc="-80" dirty="0">
                <a:latin typeface="Verdana"/>
                <a:cs typeface="Verdana"/>
              </a:rPr>
              <a:t>о</a:t>
            </a:r>
            <a:r>
              <a:rPr sz="2000" b="1" spc="-90" dirty="0">
                <a:latin typeface="Verdana"/>
                <a:cs typeface="Verdana"/>
              </a:rPr>
              <a:t>в</a:t>
            </a:r>
            <a:r>
              <a:rPr sz="2000" b="1" spc="-70" dirty="0">
                <a:latin typeface="Verdana"/>
                <a:cs typeface="Verdana"/>
              </a:rPr>
              <a:t>о</a:t>
            </a:r>
            <a:r>
              <a:rPr sz="2000" b="1" spc="-65" dirty="0">
                <a:latin typeface="Verdana"/>
                <a:cs typeface="Verdana"/>
              </a:rPr>
              <a:t>г</a:t>
            </a:r>
            <a:r>
              <a:rPr sz="2000" b="1" spc="95" dirty="0">
                <a:latin typeface="Verdana"/>
                <a:cs typeface="Verdana"/>
              </a:rPr>
              <a:t>о</a:t>
            </a:r>
            <a:r>
              <a:rPr sz="2000" b="1" spc="-160" dirty="0">
                <a:latin typeface="Verdana"/>
                <a:cs typeface="Verdana"/>
              </a:rPr>
              <a:t> </a:t>
            </a:r>
            <a:r>
              <a:rPr sz="2000" b="1" spc="-120" dirty="0">
                <a:latin typeface="Verdana"/>
                <a:cs typeface="Verdana"/>
              </a:rPr>
              <a:t>у</a:t>
            </a:r>
            <a:r>
              <a:rPr sz="2000" b="1" spc="-90" dirty="0">
                <a:latin typeface="Verdana"/>
                <a:cs typeface="Verdana"/>
              </a:rPr>
              <a:t>ровн</a:t>
            </a:r>
            <a:r>
              <a:rPr sz="2000" b="1" spc="-85" dirty="0">
                <a:latin typeface="Verdana"/>
                <a:cs typeface="Verdana"/>
              </a:rPr>
              <a:t>я</a:t>
            </a:r>
            <a:r>
              <a:rPr sz="2000" dirty="0">
                <a:solidFill>
                  <a:srgbClr val="FFFFFF"/>
                </a:solidFill>
                <a:latin typeface="Verdana"/>
                <a:cs typeface="Verdana"/>
              </a:rPr>
              <a:t>	</a:t>
            </a:r>
            <a:r>
              <a:rPr sz="2000" spc="120" dirty="0">
                <a:solidFill>
                  <a:srgbClr val="3BA7B6"/>
                </a:solidFill>
                <a:latin typeface="Verdana"/>
                <a:cs typeface="Verdana"/>
              </a:rPr>
              <a:t>•</a:t>
            </a:r>
            <a:r>
              <a:rPr sz="2000" spc="-114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000" spc="10" dirty="0">
                <a:solidFill>
                  <a:srgbClr val="3BA7B6"/>
                </a:solidFill>
                <a:latin typeface="Verdana"/>
                <a:cs typeface="Verdana"/>
              </a:rPr>
              <a:t>н</a:t>
            </a:r>
            <a:r>
              <a:rPr sz="2000" spc="15" dirty="0">
                <a:solidFill>
                  <a:srgbClr val="3BA7B6"/>
                </a:solidFill>
                <a:latin typeface="Verdana"/>
                <a:cs typeface="Verdana"/>
              </a:rPr>
              <a:t>е</a:t>
            </a:r>
            <a:r>
              <a:rPr sz="2000" spc="-16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000" spc="-35" dirty="0">
                <a:solidFill>
                  <a:srgbClr val="3BA7B6"/>
                </a:solidFill>
                <a:latin typeface="Verdana"/>
                <a:cs typeface="Verdana"/>
              </a:rPr>
              <a:t>поздн</a:t>
            </a:r>
            <a:r>
              <a:rPr sz="2000" spc="-25" dirty="0">
                <a:solidFill>
                  <a:srgbClr val="3BA7B6"/>
                </a:solidFill>
                <a:latin typeface="Verdana"/>
                <a:cs typeface="Verdana"/>
              </a:rPr>
              <a:t>е</a:t>
            </a:r>
            <a:r>
              <a:rPr sz="2000" spc="110" dirty="0">
                <a:solidFill>
                  <a:srgbClr val="3BA7B6"/>
                </a:solidFill>
                <a:latin typeface="Verdana"/>
                <a:cs typeface="Verdana"/>
              </a:rPr>
              <a:t>е</a:t>
            </a:r>
            <a:r>
              <a:rPr sz="2000" spc="-17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000" spc="-165" dirty="0">
                <a:solidFill>
                  <a:srgbClr val="3BA7B6"/>
                </a:solidFill>
                <a:latin typeface="Verdana"/>
                <a:cs typeface="Verdana"/>
              </a:rPr>
              <a:t>3</a:t>
            </a:r>
            <a:r>
              <a:rPr sz="2000" spc="-16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000" spc="-50" dirty="0">
                <a:solidFill>
                  <a:srgbClr val="3BA7B6"/>
                </a:solidFill>
                <a:latin typeface="Verdana"/>
                <a:cs typeface="Verdana"/>
              </a:rPr>
              <a:t>ка</a:t>
            </a:r>
            <a:r>
              <a:rPr sz="2000" spc="-45" dirty="0">
                <a:solidFill>
                  <a:srgbClr val="3BA7B6"/>
                </a:solidFill>
                <a:latin typeface="Verdana"/>
                <a:cs typeface="Verdana"/>
              </a:rPr>
              <a:t>л</a:t>
            </a:r>
            <a:r>
              <a:rPr sz="2000" spc="15" dirty="0">
                <a:solidFill>
                  <a:srgbClr val="3BA7B6"/>
                </a:solidFill>
                <a:latin typeface="Verdana"/>
                <a:cs typeface="Verdana"/>
              </a:rPr>
              <a:t>ен</a:t>
            </a:r>
            <a:r>
              <a:rPr sz="2000" spc="-50" dirty="0">
                <a:solidFill>
                  <a:srgbClr val="3BA7B6"/>
                </a:solidFill>
                <a:latin typeface="Verdana"/>
                <a:cs typeface="Verdana"/>
              </a:rPr>
              <a:t>дарных</a:t>
            </a:r>
            <a:r>
              <a:rPr sz="2000" spc="-19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3BA7B6"/>
                </a:solidFill>
                <a:latin typeface="Verdana"/>
                <a:cs typeface="Verdana"/>
              </a:rPr>
              <a:t>дне</a:t>
            </a:r>
            <a:r>
              <a:rPr sz="2000" spc="-50" dirty="0">
                <a:solidFill>
                  <a:srgbClr val="3BA7B6"/>
                </a:solidFill>
                <a:latin typeface="Verdana"/>
                <a:cs typeface="Verdana"/>
              </a:rPr>
              <a:t>й</a:t>
            </a:r>
            <a:endParaRPr sz="2000" dirty="0">
              <a:latin typeface="Verdana"/>
              <a:cs typeface="Verdana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8865361" y="4874005"/>
            <a:ext cx="6225540" cy="572770"/>
            <a:chOff x="8865361" y="4874005"/>
            <a:chExt cx="6225540" cy="572770"/>
          </a:xfrm>
        </p:grpSpPr>
        <p:sp>
          <p:nvSpPr>
            <p:cNvPr id="21" name="object 21"/>
            <p:cNvSpPr/>
            <p:nvPr/>
          </p:nvSpPr>
          <p:spPr>
            <a:xfrm>
              <a:off x="8878061" y="4886705"/>
              <a:ext cx="6200140" cy="547370"/>
            </a:xfrm>
            <a:custGeom>
              <a:avLst/>
              <a:gdLst/>
              <a:ahLst/>
              <a:cxnLst/>
              <a:rect l="l" t="t" r="r" b="b"/>
              <a:pathLst>
                <a:path w="6200140" h="547370">
                  <a:moveTo>
                    <a:pt x="6108446" y="0"/>
                  </a:moveTo>
                  <a:lnTo>
                    <a:pt x="0" y="0"/>
                  </a:lnTo>
                  <a:lnTo>
                    <a:pt x="0" y="547116"/>
                  </a:lnTo>
                  <a:lnTo>
                    <a:pt x="6108446" y="547116"/>
                  </a:lnTo>
                  <a:lnTo>
                    <a:pt x="6143964" y="539958"/>
                  </a:lnTo>
                  <a:lnTo>
                    <a:pt x="6172946" y="520430"/>
                  </a:lnTo>
                  <a:lnTo>
                    <a:pt x="6192474" y="491448"/>
                  </a:lnTo>
                  <a:lnTo>
                    <a:pt x="6199632" y="455930"/>
                  </a:lnTo>
                  <a:lnTo>
                    <a:pt x="6199632" y="91186"/>
                  </a:lnTo>
                  <a:lnTo>
                    <a:pt x="6192474" y="55667"/>
                  </a:lnTo>
                  <a:lnTo>
                    <a:pt x="6172946" y="26685"/>
                  </a:lnTo>
                  <a:lnTo>
                    <a:pt x="6143964" y="7157"/>
                  </a:lnTo>
                  <a:lnTo>
                    <a:pt x="6108446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878061" y="4886705"/>
              <a:ext cx="6200140" cy="547370"/>
            </a:xfrm>
            <a:custGeom>
              <a:avLst/>
              <a:gdLst/>
              <a:ahLst/>
              <a:cxnLst/>
              <a:rect l="l" t="t" r="r" b="b"/>
              <a:pathLst>
                <a:path w="6200140" h="547370">
                  <a:moveTo>
                    <a:pt x="6199632" y="91186"/>
                  </a:moveTo>
                  <a:lnTo>
                    <a:pt x="6199632" y="455930"/>
                  </a:lnTo>
                  <a:lnTo>
                    <a:pt x="6192474" y="491448"/>
                  </a:lnTo>
                  <a:lnTo>
                    <a:pt x="6172946" y="520430"/>
                  </a:lnTo>
                  <a:lnTo>
                    <a:pt x="6143964" y="539958"/>
                  </a:lnTo>
                  <a:lnTo>
                    <a:pt x="6108446" y="547116"/>
                  </a:lnTo>
                  <a:lnTo>
                    <a:pt x="0" y="547116"/>
                  </a:lnTo>
                  <a:lnTo>
                    <a:pt x="0" y="0"/>
                  </a:lnTo>
                  <a:lnTo>
                    <a:pt x="6108446" y="0"/>
                  </a:lnTo>
                  <a:lnTo>
                    <a:pt x="6143964" y="7157"/>
                  </a:lnTo>
                  <a:lnTo>
                    <a:pt x="6172946" y="26685"/>
                  </a:lnTo>
                  <a:lnTo>
                    <a:pt x="6192474" y="55667"/>
                  </a:lnTo>
                  <a:lnTo>
                    <a:pt x="6199632" y="91186"/>
                  </a:lnTo>
                  <a:close/>
                </a:path>
              </a:pathLst>
            </a:custGeom>
            <a:ln w="25400">
              <a:solidFill>
                <a:srgbClr val="00387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9113266" y="4976621"/>
            <a:ext cx="43859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05"/>
              </a:spcBef>
              <a:buChar char="•"/>
              <a:tabLst>
                <a:tab pos="241935" algn="l"/>
              </a:tabLst>
            </a:pPr>
            <a:r>
              <a:rPr sz="2000" spc="10" dirty="0">
                <a:solidFill>
                  <a:srgbClr val="3BA7B6"/>
                </a:solidFill>
                <a:latin typeface="Verdana"/>
                <a:cs typeface="Verdana"/>
              </a:rPr>
              <a:t>н</a:t>
            </a:r>
            <a:r>
              <a:rPr sz="2000" spc="15" dirty="0">
                <a:solidFill>
                  <a:srgbClr val="3BA7B6"/>
                </a:solidFill>
                <a:latin typeface="Verdana"/>
                <a:cs typeface="Verdana"/>
              </a:rPr>
              <a:t>е</a:t>
            </a:r>
            <a:r>
              <a:rPr sz="2000" spc="-16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000" spc="-35" dirty="0">
                <a:solidFill>
                  <a:srgbClr val="3BA7B6"/>
                </a:solidFill>
                <a:latin typeface="Verdana"/>
                <a:cs typeface="Verdana"/>
              </a:rPr>
              <a:t>поздн</a:t>
            </a:r>
            <a:r>
              <a:rPr sz="2000" spc="-25" dirty="0">
                <a:solidFill>
                  <a:srgbClr val="3BA7B6"/>
                </a:solidFill>
                <a:latin typeface="Verdana"/>
                <a:cs typeface="Verdana"/>
              </a:rPr>
              <a:t>е</a:t>
            </a:r>
            <a:r>
              <a:rPr sz="2000" spc="110" dirty="0">
                <a:solidFill>
                  <a:srgbClr val="3BA7B6"/>
                </a:solidFill>
                <a:latin typeface="Verdana"/>
                <a:cs typeface="Verdana"/>
              </a:rPr>
              <a:t>е</a:t>
            </a:r>
            <a:r>
              <a:rPr sz="2000" spc="-17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000" spc="-165" dirty="0">
                <a:solidFill>
                  <a:srgbClr val="3BA7B6"/>
                </a:solidFill>
                <a:latin typeface="Verdana"/>
                <a:cs typeface="Verdana"/>
              </a:rPr>
              <a:t>4</a:t>
            </a:r>
            <a:r>
              <a:rPr sz="2000" spc="-16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000" spc="-50" dirty="0">
                <a:solidFill>
                  <a:srgbClr val="3BA7B6"/>
                </a:solidFill>
                <a:latin typeface="Verdana"/>
                <a:cs typeface="Verdana"/>
              </a:rPr>
              <a:t>ка</a:t>
            </a:r>
            <a:r>
              <a:rPr sz="2000" spc="-45" dirty="0">
                <a:solidFill>
                  <a:srgbClr val="3BA7B6"/>
                </a:solidFill>
                <a:latin typeface="Verdana"/>
                <a:cs typeface="Verdana"/>
              </a:rPr>
              <a:t>л</a:t>
            </a:r>
            <a:r>
              <a:rPr sz="2000" spc="15" dirty="0">
                <a:solidFill>
                  <a:srgbClr val="3BA7B6"/>
                </a:solidFill>
                <a:latin typeface="Verdana"/>
                <a:cs typeface="Verdana"/>
              </a:rPr>
              <a:t>ен</a:t>
            </a:r>
            <a:r>
              <a:rPr sz="2000" spc="-50" dirty="0">
                <a:solidFill>
                  <a:srgbClr val="3BA7B6"/>
                </a:solidFill>
                <a:latin typeface="Verdana"/>
                <a:cs typeface="Verdana"/>
              </a:rPr>
              <a:t>дарных</a:t>
            </a:r>
            <a:r>
              <a:rPr sz="2000" spc="-19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3BA7B6"/>
                </a:solidFill>
                <a:latin typeface="Verdana"/>
                <a:cs typeface="Verdana"/>
              </a:rPr>
              <a:t>дне</a:t>
            </a:r>
            <a:r>
              <a:rPr sz="2000" spc="-50" dirty="0">
                <a:solidFill>
                  <a:srgbClr val="3BA7B6"/>
                </a:solidFill>
                <a:latin typeface="Verdana"/>
                <a:cs typeface="Verdana"/>
              </a:rPr>
              <a:t>й</a:t>
            </a:r>
            <a:endParaRPr sz="2000">
              <a:latin typeface="Verdana"/>
              <a:cs typeface="Verdana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1665985" y="4805426"/>
            <a:ext cx="13424535" cy="1358900"/>
            <a:chOff x="1665985" y="4805426"/>
            <a:chExt cx="13424535" cy="1358900"/>
          </a:xfrm>
        </p:grpSpPr>
        <p:sp>
          <p:nvSpPr>
            <p:cNvPr id="25" name="object 25"/>
            <p:cNvSpPr/>
            <p:nvPr/>
          </p:nvSpPr>
          <p:spPr>
            <a:xfrm>
              <a:off x="1678685" y="4818126"/>
              <a:ext cx="7199630" cy="684530"/>
            </a:xfrm>
            <a:custGeom>
              <a:avLst/>
              <a:gdLst/>
              <a:ahLst/>
              <a:cxnLst/>
              <a:rect l="l" t="t" r="r" b="b"/>
              <a:pathLst>
                <a:path w="7199630" h="684529">
                  <a:moveTo>
                    <a:pt x="7085330" y="0"/>
                  </a:moveTo>
                  <a:lnTo>
                    <a:pt x="114045" y="0"/>
                  </a:lnTo>
                  <a:lnTo>
                    <a:pt x="69651" y="8961"/>
                  </a:lnTo>
                  <a:lnTo>
                    <a:pt x="33400" y="33400"/>
                  </a:lnTo>
                  <a:lnTo>
                    <a:pt x="8961" y="69651"/>
                  </a:lnTo>
                  <a:lnTo>
                    <a:pt x="0" y="114046"/>
                  </a:lnTo>
                  <a:lnTo>
                    <a:pt x="0" y="570229"/>
                  </a:lnTo>
                  <a:lnTo>
                    <a:pt x="8961" y="614624"/>
                  </a:lnTo>
                  <a:lnTo>
                    <a:pt x="33400" y="650875"/>
                  </a:lnTo>
                  <a:lnTo>
                    <a:pt x="69651" y="675314"/>
                  </a:lnTo>
                  <a:lnTo>
                    <a:pt x="114045" y="684276"/>
                  </a:lnTo>
                  <a:lnTo>
                    <a:pt x="7085330" y="684276"/>
                  </a:lnTo>
                  <a:lnTo>
                    <a:pt x="7129724" y="675314"/>
                  </a:lnTo>
                  <a:lnTo>
                    <a:pt x="7165975" y="650875"/>
                  </a:lnTo>
                  <a:lnTo>
                    <a:pt x="7190414" y="614624"/>
                  </a:lnTo>
                  <a:lnTo>
                    <a:pt x="7199375" y="570229"/>
                  </a:lnTo>
                  <a:lnTo>
                    <a:pt x="7199375" y="114046"/>
                  </a:lnTo>
                  <a:lnTo>
                    <a:pt x="7190414" y="69651"/>
                  </a:lnTo>
                  <a:lnTo>
                    <a:pt x="7165975" y="33400"/>
                  </a:lnTo>
                  <a:lnTo>
                    <a:pt x="7129724" y="8961"/>
                  </a:lnTo>
                  <a:lnTo>
                    <a:pt x="7085330" y="0"/>
                  </a:lnTo>
                  <a:close/>
                </a:path>
              </a:pathLst>
            </a:custGeom>
            <a:solidFill>
              <a:srgbClr val="51B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678685" y="4818126"/>
              <a:ext cx="7199630" cy="684530"/>
            </a:xfrm>
            <a:custGeom>
              <a:avLst/>
              <a:gdLst/>
              <a:ahLst/>
              <a:cxnLst/>
              <a:rect l="l" t="t" r="r" b="b"/>
              <a:pathLst>
                <a:path w="7199630" h="684529">
                  <a:moveTo>
                    <a:pt x="0" y="114046"/>
                  </a:moveTo>
                  <a:lnTo>
                    <a:pt x="8961" y="69651"/>
                  </a:lnTo>
                  <a:lnTo>
                    <a:pt x="33400" y="33400"/>
                  </a:lnTo>
                  <a:lnTo>
                    <a:pt x="69651" y="8961"/>
                  </a:lnTo>
                  <a:lnTo>
                    <a:pt x="114045" y="0"/>
                  </a:lnTo>
                  <a:lnTo>
                    <a:pt x="7085330" y="0"/>
                  </a:lnTo>
                  <a:lnTo>
                    <a:pt x="7129724" y="8961"/>
                  </a:lnTo>
                  <a:lnTo>
                    <a:pt x="7165975" y="33400"/>
                  </a:lnTo>
                  <a:lnTo>
                    <a:pt x="7190414" y="69651"/>
                  </a:lnTo>
                  <a:lnTo>
                    <a:pt x="7199375" y="114046"/>
                  </a:lnTo>
                  <a:lnTo>
                    <a:pt x="7199375" y="570229"/>
                  </a:lnTo>
                  <a:lnTo>
                    <a:pt x="7190414" y="614624"/>
                  </a:lnTo>
                  <a:lnTo>
                    <a:pt x="7165975" y="650875"/>
                  </a:lnTo>
                  <a:lnTo>
                    <a:pt x="7129724" y="675314"/>
                  </a:lnTo>
                  <a:lnTo>
                    <a:pt x="7085330" y="684276"/>
                  </a:lnTo>
                  <a:lnTo>
                    <a:pt x="114045" y="684276"/>
                  </a:lnTo>
                  <a:lnTo>
                    <a:pt x="69651" y="675314"/>
                  </a:lnTo>
                  <a:lnTo>
                    <a:pt x="33400" y="650875"/>
                  </a:lnTo>
                  <a:lnTo>
                    <a:pt x="8961" y="614624"/>
                  </a:lnTo>
                  <a:lnTo>
                    <a:pt x="0" y="570229"/>
                  </a:lnTo>
                  <a:lnTo>
                    <a:pt x="0" y="114046"/>
                  </a:lnTo>
                  <a:close/>
                </a:path>
              </a:pathLst>
            </a:custGeom>
            <a:ln w="253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8878061" y="5604510"/>
              <a:ext cx="6200140" cy="547370"/>
            </a:xfrm>
            <a:custGeom>
              <a:avLst/>
              <a:gdLst/>
              <a:ahLst/>
              <a:cxnLst/>
              <a:rect l="l" t="t" r="r" b="b"/>
              <a:pathLst>
                <a:path w="6200140" h="547370">
                  <a:moveTo>
                    <a:pt x="6108446" y="0"/>
                  </a:moveTo>
                  <a:lnTo>
                    <a:pt x="0" y="0"/>
                  </a:lnTo>
                  <a:lnTo>
                    <a:pt x="0" y="547115"/>
                  </a:lnTo>
                  <a:lnTo>
                    <a:pt x="6108446" y="547115"/>
                  </a:lnTo>
                  <a:lnTo>
                    <a:pt x="6143964" y="539958"/>
                  </a:lnTo>
                  <a:lnTo>
                    <a:pt x="6172946" y="520430"/>
                  </a:lnTo>
                  <a:lnTo>
                    <a:pt x="6192474" y="491448"/>
                  </a:lnTo>
                  <a:lnTo>
                    <a:pt x="6199632" y="455929"/>
                  </a:lnTo>
                  <a:lnTo>
                    <a:pt x="6199632" y="91186"/>
                  </a:lnTo>
                  <a:lnTo>
                    <a:pt x="6192474" y="55667"/>
                  </a:lnTo>
                  <a:lnTo>
                    <a:pt x="6172946" y="26685"/>
                  </a:lnTo>
                  <a:lnTo>
                    <a:pt x="6143964" y="7157"/>
                  </a:lnTo>
                  <a:lnTo>
                    <a:pt x="6108446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8878061" y="5604510"/>
              <a:ext cx="6200140" cy="547370"/>
            </a:xfrm>
            <a:custGeom>
              <a:avLst/>
              <a:gdLst/>
              <a:ahLst/>
              <a:cxnLst/>
              <a:rect l="l" t="t" r="r" b="b"/>
              <a:pathLst>
                <a:path w="6200140" h="547370">
                  <a:moveTo>
                    <a:pt x="6199632" y="91186"/>
                  </a:moveTo>
                  <a:lnTo>
                    <a:pt x="6199632" y="455929"/>
                  </a:lnTo>
                  <a:lnTo>
                    <a:pt x="6192474" y="491448"/>
                  </a:lnTo>
                  <a:lnTo>
                    <a:pt x="6172946" y="520430"/>
                  </a:lnTo>
                  <a:lnTo>
                    <a:pt x="6143964" y="539958"/>
                  </a:lnTo>
                  <a:lnTo>
                    <a:pt x="6108446" y="547115"/>
                  </a:lnTo>
                  <a:lnTo>
                    <a:pt x="0" y="547115"/>
                  </a:lnTo>
                  <a:lnTo>
                    <a:pt x="0" y="0"/>
                  </a:lnTo>
                  <a:lnTo>
                    <a:pt x="6108446" y="0"/>
                  </a:lnTo>
                  <a:lnTo>
                    <a:pt x="6143964" y="7157"/>
                  </a:lnTo>
                  <a:lnTo>
                    <a:pt x="6172946" y="26685"/>
                  </a:lnTo>
                  <a:lnTo>
                    <a:pt x="6192474" y="55667"/>
                  </a:lnTo>
                  <a:lnTo>
                    <a:pt x="6199632" y="91186"/>
                  </a:lnTo>
                  <a:close/>
                </a:path>
              </a:pathLst>
            </a:custGeom>
            <a:ln w="25400">
              <a:solidFill>
                <a:srgbClr val="00387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9113266" y="5695314"/>
            <a:ext cx="43859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05"/>
              </a:spcBef>
              <a:buChar char="•"/>
              <a:tabLst>
                <a:tab pos="241935" algn="l"/>
              </a:tabLst>
            </a:pPr>
            <a:r>
              <a:rPr sz="2000" spc="10" dirty="0">
                <a:solidFill>
                  <a:srgbClr val="3BA7B6"/>
                </a:solidFill>
                <a:latin typeface="Verdana"/>
                <a:cs typeface="Verdana"/>
              </a:rPr>
              <a:t>н</a:t>
            </a:r>
            <a:r>
              <a:rPr sz="2000" spc="15" dirty="0">
                <a:solidFill>
                  <a:srgbClr val="3BA7B6"/>
                </a:solidFill>
                <a:latin typeface="Verdana"/>
                <a:cs typeface="Verdana"/>
              </a:rPr>
              <a:t>е</a:t>
            </a:r>
            <a:r>
              <a:rPr sz="2000" spc="-16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000" spc="-35" dirty="0">
                <a:solidFill>
                  <a:srgbClr val="3BA7B6"/>
                </a:solidFill>
                <a:latin typeface="Verdana"/>
                <a:cs typeface="Verdana"/>
              </a:rPr>
              <a:t>поздн</a:t>
            </a:r>
            <a:r>
              <a:rPr sz="2000" spc="-25" dirty="0">
                <a:solidFill>
                  <a:srgbClr val="3BA7B6"/>
                </a:solidFill>
                <a:latin typeface="Verdana"/>
                <a:cs typeface="Verdana"/>
              </a:rPr>
              <a:t>е</a:t>
            </a:r>
            <a:r>
              <a:rPr sz="2000" spc="110" dirty="0">
                <a:solidFill>
                  <a:srgbClr val="3BA7B6"/>
                </a:solidFill>
                <a:latin typeface="Verdana"/>
                <a:cs typeface="Verdana"/>
              </a:rPr>
              <a:t>е</a:t>
            </a:r>
            <a:r>
              <a:rPr sz="2000" spc="-17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000" spc="-165" dirty="0">
                <a:solidFill>
                  <a:srgbClr val="3BA7B6"/>
                </a:solidFill>
                <a:latin typeface="Verdana"/>
                <a:cs typeface="Verdana"/>
              </a:rPr>
              <a:t>6</a:t>
            </a:r>
            <a:r>
              <a:rPr sz="2000" spc="-16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000" spc="-50" dirty="0">
                <a:solidFill>
                  <a:srgbClr val="3BA7B6"/>
                </a:solidFill>
                <a:latin typeface="Verdana"/>
                <a:cs typeface="Verdana"/>
              </a:rPr>
              <a:t>ка</a:t>
            </a:r>
            <a:r>
              <a:rPr sz="2000" spc="-45" dirty="0">
                <a:solidFill>
                  <a:srgbClr val="3BA7B6"/>
                </a:solidFill>
                <a:latin typeface="Verdana"/>
                <a:cs typeface="Verdana"/>
              </a:rPr>
              <a:t>л</a:t>
            </a:r>
            <a:r>
              <a:rPr sz="2000" spc="15" dirty="0">
                <a:solidFill>
                  <a:srgbClr val="3BA7B6"/>
                </a:solidFill>
                <a:latin typeface="Verdana"/>
                <a:cs typeface="Verdana"/>
              </a:rPr>
              <a:t>ен</a:t>
            </a:r>
            <a:r>
              <a:rPr sz="2000" spc="-50" dirty="0">
                <a:solidFill>
                  <a:srgbClr val="3BA7B6"/>
                </a:solidFill>
                <a:latin typeface="Verdana"/>
                <a:cs typeface="Verdana"/>
              </a:rPr>
              <a:t>дарных</a:t>
            </a:r>
            <a:r>
              <a:rPr sz="2000" spc="-19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3BA7B6"/>
                </a:solidFill>
                <a:latin typeface="Verdana"/>
                <a:cs typeface="Verdana"/>
              </a:rPr>
              <a:t>дне</a:t>
            </a:r>
            <a:r>
              <a:rPr sz="2000" spc="-50" dirty="0">
                <a:solidFill>
                  <a:srgbClr val="3BA7B6"/>
                </a:solidFill>
                <a:latin typeface="Verdana"/>
                <a:cs typeface="Verdana"/>
              </a:rPr>
              <a:t>й</a:t>
            </a:r>
            <a:endParaRPr sz="2000">
              <a:latin typeface="Verdana"/>
              <a:cs typeface="Verdana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1665985" y="5523229"/>
            <a:ext cx="7225030" cy="709930"/>
            <a:chOff x="1665985" y="5523229"/>
            <a:chExt cx="7225030" cy="709930"/>
          </a:xfrm>
        </p:grpSpPr>
        <p:sp>
          <p:nvSpPr>
            <p:cNvPr id="31" name="object 31"/>
            <p:cNvSpPr/>
            <p:nvPr/>
          </p:nvSpPr>
          <p:spPr>
            <a:xfrm>
              <a:off x="1678685" y="5535929"/>
              <a:ext cx="7199630" cy="684530"/>
            </a:xfrm>
            <a:custGeom>
              <a:avLst/>
              <a:gdLst/>
              <a:ahLst/>
              <a:cxnLst/>
              <a:rect l="l" t="t" r="r" b="b"/>
              <a:pathLst>
                <a:path w="7199630" h="684529">
                  <a:moveTo>
                    <a:pt x="7085330" y="0"/>
                  </a:moveTo>
                  <a:lnTo>
                    <a:pt x="114045" y="0"/>
                  </a:lnTo>
                  <a:lnTo>
                    <a:pt x="69651" y="8961"/>
                  </a:lnTo>
                  <a:lnTo>
                    <a:pt x="33400" y="33400"/>
                  </a:lnTo>
                  <a:lnTo>
                    <a:pt x="8961" y="69651"/>
                  </a:lnTo>
                  <a:lnTo>
                    <a:pt x="0" y="114046"/>
                  </a:lnTo>
                  <a:lnTo>
                    <a:pt x="0" y="570230"/>
                  </a:lnTo>
                  <a:lnTo>
                    <a:pt x="8961" y="614624"/>
                  </a:lnTo>
                  <a:lnTo>
                    <a:pt x="33400" y="650875"/>
                  </a:lnTo>
                  <a:lnTo>
                    <a:pt x="69651" y="675314"/>
                  </a:lnTo>
                  <a:lnTo>
                    <a:pt x="114045" y="684276"/>
                  </a:lnTo>
                  <a:lnTo>
                    <a:pt x="7085330" y="684276"/>
                  </a:lnTo>
                  <a:lnTo>
                    <a:pt x="7129724" y="675314"/>
                  </a:lnTo>
                  <a:lnTo>
                    <a:pt x="7165975" y="650875"/>
                  </a:lnTo>
                  <a:lnTo>
                    <a:pt x="7190414" y="614624"/>
                  </a:lnTo>
                  <a:lnTo>
                    <a:pt x="7199375" y="570230"/>
                  </a:lnTo>
                  <a:lnTo>
                    <a:pt x="7199375" y="114046"/>
                  </a:lnTo>
                  <a:lnTo>
                    <a:pt x="7190414" y="69651"/>
                  </a:lnTo>
                  <a:lnTo>
                    <a:pt x="7165975" y="33400"/>
                  </a:lnTo>
                  <a:lnTo>
                    <a:pt x="7129724" y="8961"/>
                  </a:lnTo>
                  <a:lnTo>
                    <a:pt x="7085330" y="0"/>
                  </a:lnTo>
                  <a:close/>
                </a:path>
              </a:pathLst>
            </a:custGeom>
            <a:solidFill>
              <a:srgbClr val="51B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678685" y="5535929"/>
              <a:ext cx="7199630" cy="684530"/>
            </a:xfrm>
            <a:custGeom>
              <a:avLst/>
              <a:gdLst/>
              <a:ahLst/>
              <a:cxnLst/>
              <a:rect l="l" t="t" r="r" b="b"/>
              <a:pathLst>
                <a:path w="7199630" h="684529">
                  <a:moveTo>
                    <a:pt x="0" y="114046"/>
                  </a:moveTo>
                  <a:lnTo>
                    <a:pt x="8961" y="69651"/>
                  </a:lnTo>
                  <a:lnTo>
                    <a:pt x="33400" y="33400"/>
                  </a:lnTo>
                  <a:lnTo>
                    <a:pt x="69651" y="8961"/>
                  </a:lnTo>
                  <a:lnTo>
                    <a:pt x="114045" y="0"/>
                  </a:lnTo>
                  <a:lnTo>
                    <a:pt x="7085330" y="0"/>
                  </a:lnTo>
                  <a:lnTo>
                    <a:pt x="7129724" y="8961"/>
                  </a:lnTo>
                  <a:lnTo>
                    <a:pt x="7165975" y="33400"/>
                  </a:lnTo>
                  <a:lnTo>
                    <a:pt x="7190414" y="69651"/>
                  </a:lnTo>
                  <a:lnTo>
                    <a:pt x="7199375" y="114046"/>
                  </a:lnTo>
                  <a:lnTo>
                    <a:pt x="7199375" y="570230"/>
                  </a:lnTo>
                  <a:lnTo>
                    <a:pt x="7190414" y="614624"/>
                  </a:lnTo>
                  <a:lnTo>
                    <a:pt x="7165975" y="650875"/>
                  </a:lnTo>
                  <a:lnTo>
                    <a:pt x="7129724" y="675314"/>
                  </a:lnTo>
                  <a:lnTo>
                    <a:pt x="7085330" y="684276"/>
                  </a:lnTo>
                  <a:lnTo>
                    <a:pt x="114045" y="684276"/>
                  </a:lnTo>
                  <a:lnTo>
                    <a:pt x="69651" y="675314"/>
                  </a:lnTo>
                  <a:lnTo>
                    <a:pt x="33400" y="650875"/>
                  </a:lnTo>
                  <a:lnTo>
                    <a:pt x="8961" y="614624"/>
                  </a:lnTo>
                  <a:lnTo>
                    <a:pt x="0" y="570230"/>
                  </a:lnTo>
                  <a:lnTo>
                    <a:pt x="0" y="114046"/>
                  </a:lnTo>
                  <a:close/>
                </a:path>
              </a:pathLst>
            </a:custGeom>
            <a:ln w="253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2591816" y="4836413"/>
            <a:ext cx="5375275" cy="1189990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 marR="5080" algn="ctr">
              <a:lnSpc>
                <a:spcPts val="2210"/>
              </a:lnSpc>
              <a:spcBef>
                <a:spcPts val="335"/>
              </a:spcBef>
            </a:pPr>
            <a:r>
              <a:rPr sz="2000" b="1" spc="-60" dirty="0">
                <a:latin typeface="Verdana"/>
                <a:cs typeface="Verdana"/>
              </a:rPr>
              <a:t>ЕГ</a:t>
            </a:r>
            <a:r>
              <a:rPr sz="2000" b="1" spc="-65" dirty="0">
                <a:latin typeface="Verdana"/>
                <a:cs typeface="Verdana"/>
              </a:rPr>
              <a:t>Э</a:t>
            </a:r>
            <a:r>
              <a:rPr sz="2000" b="1" spc="-165" dirty="0">
                <a:latin typeface="Verdana"/>
                <a:cs typeface="Verdana"/>
              </a:rPr>
              <a:t> </a:t>
            </a:r>
            <a:r>
              <a:rPr sz="2000" b="1" spc="5" dirty="0">
                <a:latin typeface="Verdana"/>
                <a:cs typeface="Verdana"/>
              </a:rPr>
              <a:t>п</a:t>
            </a:r>
            <a:r>
              <a:rPr sz="2000" b="1" spc="10" dirty="0">
                <a:latin typeface="Verdana"/>
                <a:cs typeface="Verdana"/>
              </a:rPr>
              <a:t>о</a:t>
            </a:r>
            <a:r>
              <a:rPr sz="2000" b="1" spc="-155" dirty="0">
                <a:latin typeface="Verdana"/>
                <a:cs typeface="Verdana"/>
              </a:rPr>
              <a:t> </a:t>
            </a:r>
            <a:r>
              <a:rPr sz="2000" b="1" spc="105" dirty="0">
                <a:latin typeface="Verdana"/>
                <a:cs typeface="Verdana"/>
              </a:rPr>
              <a:t>мат</a:t>
            </a:r>
            <a:r>
              <a:rPr sz="2000" b="1" spc="110" dirty="0">
                <a:latin typeface="Verdana"/>
                <a:cs typeface="Verdana"/>
              </a:rPr>
              <a:t>е</a:t>
            </a:r>
            <a:r>
              <a:rPr sz="2000" b="1" spc="30" dirty="0">
                <a:latin typeface="Verdana"/>
                <a:cs typeface="Verdana"/>
              </a:rPr>
              <a:t>матике</a:t>
            </a:r>
            <a:r>
              <a:rPr sz="2000" b="1" spc="-190" dirty="0">
                <a:latin typeface="Verdana"/>
                <a:cs typeface="Verdana"/>
              </a:rPr>
              <a:t> </a:t>
            </a:r>
            <a:r>
              <a:rPr sz="2000" b="1" spc="70" dirty="0">
                <a:latin typeface="Verdana"/>
                <a:cs typeface="Verdana"/>
              </a:rPr>
              <a:t>профи</a:t>
            </a:r>
            <a:r>
              <a:rPr sz="2000" b="1" spc="75" dirty="0">
                <a:latin typeface="Verdana"/>
                <a:cs typeface="Verdana"/>
              </a:rPr>
              <a:t>л</a:t>
            </a:r>
            <a:r>
              <a:rPr sz="2000" b="1" spc="-65" dirty="0">
                <a:latin typeface="Verdana"/>
                <a:cs typeface="Verdana"/>
              </a:rPr>
              <a:t>ьного</a:t>
            </a:r>
            <a:r>
              <a:rPr sz="2000" b="1" spc="-185" dirty="0">
                <a:latin typeface="Verdana"/>
                <a:cs typeface="Verdana"/>
              </a:rPr>
              <a:t> </a:t>
            </a:r>
            <a:r>
              <a:rPr sz="2000" b="1" spc="-120" dirty="0">
                <a:latin typeface="Verdana"/>
                <a:cs typeface="Verdana"/>
              </a:rPr>
              <a:t>у</a:t>
            </a:r>
            <a:r>
              <a:rPr sz="2000" b="1" spc="-90" dirty="0">
                <a:latin typeface="Verdana"/>
                <a:cs typeface="Verdana"/>
              </a:rPr>
              <a:t>ровн</a:t>
            </a:r>
            <a:r>
              <a:rPr sz="2000" b="1" spc="-95" dirty="0">
                <a:latin typeface="Verdana"/>
                <a:cs typeface="Verdana"/>
              </a:rPr>
              <a:t>я</a:t>
            </a:r>
            <a:r>
              <a:rPr sz="2000" b="1" spc="-170" dirty="0">
                <a:latin typeface="Verdana"/>
                <a:cs typeface="Verdana"/>
              </a:rPr>
              <a:t>,  </a:t>
            </a:r>
            <a:r>
              <a:rPr sz="2000" b="1" spc="-70" dirty="0">
                <a:latin typeface="Verdana"/>
                <a:cs typeface="Verdana"/>
              </a:rPr>
              <a:t>ГВЭ</a:t>
            </a:r>
            <a:r>
              <a:rPr sz="2000" b="1" spc="-160" dirty="0">
                <a:latin typeface="Verdana"/>
                <a:cs typeface="Verdana"/>
              </a:rPr>
              <a:t> </a:t>
            </a:r>
            <a:r>
              <a:rPr sz="2000" b="1" spc="5" dirty="0">
                <a:latin typeface="Verdana"/>
                <a:cs typeface="Verdana"/>
              </a:rPr>
              <a:t>п</a:t>
            </a:r>
            <a:r>
              <a:rPr sz="2000" b="1" spc="10" dirty="0">
                <a:latin typeface="Verdana"/>
                <a:cs typeface="Verdana"/>
              </a:rPr>
              <a:t>о</a:t>
            </a:r>
            <a:r>
              <a:rPr sz="2000" b="1" spc="-155" dirty="0">
                <a:latin typeface="Verdana"/>
                <a:cs typeface="Verdana"/>
              </a:rPr>
              <a:t> </a:t>
            </a:r>
            <a:r>
              <a:rPr sz="2000" b="1" spc="105" dirty="0">
                <a:latin typeface="Verdana"/>
                <a:cs typeface="Verdana"/>
              </a:rPr>
              <a:t>мат</a:t>
            </a:r>
            <a:r>
              <a:rPr sz="2000" b="1" spc="110" dirty="0">
                <a:latin typeface="Verdana"/>
                <a:cs typeface="Verdana"/>
              </a:rPr>
              <a:t>е</a:t>
            </a:r>
            <a:r>
              <a:rPr sz="2000" b="1" spc="30" dirty="0">
                <a:latin typeface="Verdana"/>
                <a:cs typeface="Verdana"/>
              </a:rPr>
              <a:t>матике</a:t>
            </a:r>
            <a:endParaRPr sz="2000" b="1" dirty="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2110"/>
              </a:spcBef>
            </a:pPr>
            <a:r>
              <a:rPr sz="2000" b="1" spc="-60" dirty="0">
                <a:latin typeface="Verdana"/>
                <a:cs typeface="Verdana"/>
              </a:rPr>
              <a:t>ЕГ</a:t>
            </a:r>
            <a:r>
              <a:rPr sz="2000" b="1" spc="-65" dirty="0">
                <a:latin typeface="Verdana"/>
                <a:cs typeface="Verdana"/>
              </a:rPr>
              <a:t>Э</a:t>
            </a:r>
            <a:r>
              <a:rPr sz="2000" b="1" spc="-165" dirty="0">
                <a:latin typeface="Verdana"/>
                <a:cs typeface="Verdana"/>
              </a:rPr>
              <a:t> </a:t>
            </a:r>
            <a:r>
              <a:rPr sz="2000" b="1" spc="-50" dirty="0">
                <a:latin typeface="Verdana"/>
                <a:cs typeface="Verdana"/>
              </a:rPr>
              <a:t>и</a:t>
            </a:r>
            <a:r>
              <a:rPr sz="2000" b="1" spc="-150" dirty="0">
                <a:latin typeface="Verdana"/>
                <a:cs typeface="Verdana"/>
              </a:rPr>
              <a:t> </a:t>
            </a:r>
            <a:r>
              <a:rPr sz="2000" b="1" spc="-70" dirty="0">
                <a:latin typeface="Verdana"/>
                <a:cs typeface="Verdana"/>
              </a:rPr>
              <a:t>ГВЭ</a:t>
            </a:r>
            <a:r>
              <a:rPr sz="2000" b="1" spc="-165" dirty="0">
                <a:latin typeface="Verdana"/>
                <a:cs typeface="Verdana"/>
              </a:rPr>
              <a:t> </a:t>
            </a:r>
            <a:r>
              <a:rPr sz="2000" b="1" spc="5" dirty="0">
                <a:latin typeface="Verdana"/>
                <a:cs typeface="Verdana"/>
              </a:rPr>
              <a:t>п</a:t>
            </a:r>
            <a:r>
              <a:rPr sz="2000" b="1" spc="10" dirty="0">
                <a:latin typeface="Verdana"/>
                <a:cs typeface="Verdana"/>
              </a:rPr>
              <a:t>о</a:t>
            </a:r>
            <a:r>
              <a:rPr sz="2000" b="1" spc="-155" dirty="0">
                <a:latin typeface="Verdana"/>
                <a:cs typeface="Verdana"/>
              </a:rPr>
              <a:t> </a:t>
            </a:r>
            <a:r>
              <a:rPr sz="2000" b="1" spc="110" dirty="0">
                <a:latin typeface="Verdana"/>
                <a:cs typeface="Verdana"/>
              </a:rPr>
              <a:t>рус</a:t>
            </a:r>
            <a:r>
              <a:rPr sz="2000" b="1" spc="95" dirty="0">
                <a:latin typeface="Verdana"/>
                <a:cs typeface="Verdana"/>
              </a:rPr>
              <a:t>с</a:t>
            </a:r>
            <a:r>
              <a:rPr sz="2000" b="1" spc="45" dirty="0">
                <a:latin typeface="Verdana"/>
                <a:cs typeface="Verdana"/>
              </a:rPr>
              <a:t>кому</a:t>
            </a:r>
            <a:r>
              <a:rPr sz="2000" b="1" spc="-155" dirty="0">
                <a:latin typeface="Verdana"/>
                <a:cs typeface="Verdana"/>
              </a:rPr>
              <a:t> </a:t>
            </a:r>
            <a:r>
              <a:rPr sz="2000" b="1" spc="-320" dirty="0">
                <a:latin typeface="Verdana"/>
                <a:cs typeface="Verdana"/>
              </a:rPr>
              <a:t>я</a:t>
            </a:r>
            <a:r>
              <a:rPr sz="2000" b="1" spc="-185" dirty="0">
                <a:latin typeface="Verdana"/>
                <a:cs typeface="Verdana"/>
              </a:rPr>
              <a:t>зыку</a:t>
            </a:r>
            <a:endParaRPr sz="2000" b="1" dirty="0">
              <a:latin typeface="Verdana"/>
              <a:cs typeface="Verdana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8865361" y="6311138"/>
            <a:ext cx="6225540" cy="572770"/>
            <a:chOff x="8865361" y="6311138"/>
            <a:chExt cx="6225540" cy="572770"/>
          </a:xfrm>
        </p:grpSpPr>
        <p:sp>
          <p:nvSpPr>
            <p:cNvPr id="35" name="object 35"/>
            <p:cNvSpPr/>
            <p:nvPr/>
          </p:nvSpPr>
          <p:spPr>
            <a:xfrm>
              <a:off x="8878061" y="6323838"/>
              <a:ext cx="6200140" cy="547370"/>
            </a:xfrm>
            <a:custGeom>
              <a:avLst/>
              <a:gdLst/>
              <a:ahLst/>
              <a:cxnLst/>
              <a:rect l="l" t="t" r="r" b="b"/>
              <a:pathLst>
                <a:path w="6200140" h="547370">
                  <a:moveTo>
                    <a:pt x="6108446" y="0"/>
                  </a:moveTo>
                  <a:lnTo>
                    <a:pt x="0" y="0"/>
                  </a:lnTo>
                  <a:lnTo>
                    <a:pt x="0" y="547115"/>
                  </a:lnTo>
                  <a:lnTo>
                    <a:pt x="6108446" y="547115"/>
                  </a:lnTo>
                  <a:lnTo>
                    <a:pt x="6143964" y="539958"/>
                  </a:lnTo>
                  <a:lnTo>
                    <a:pt x="6172946" y="520430"/>
                  </a:lnTo>
                  <a:lnTo>
                    <a:pt x="6192474" y="491448"/>
                  </a:lnTo>
                  <a:lnTo>
                    <a:pt x="6199632" y="455929"/>
                  </a:lnTo>
                  <a:lnTo>
                    <a:pt x="6199632" y="91186"/>
                  </a:lnTo>
                  <a:lnTo>
                    <a:pt x="6192474" y="55667"/>
                  </a:lnTo>
                  <a:lnTo>
                    <a:pt x="6172946" y="26685"/>
                  </a:lnTo>
                  <a:lnTo>
                    <a:pt x="6143964" y="7157"/>
                  </a:lnTo>
                  <a:lnTo>
                    <a:pt x="6108446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8878061" y="6323838"/>
              <a:ext cx="6200140" cy="547370"/>
            </a:xfrm>
            <a:custGeom>
              <a:avLst/>
              <a:gdLst/>
              <a:ahLst/>
              <a:cxnLst/>
              <a:rect l="l" t="t" r="r" b="b"/>
              <a:pathLst>
                <a:path w="6200140" h="547370">
                  <a:moveTo>
                    <a:pt x="6199632" y="91186"/>
                  </a:moveTo>
                  <a:lnTo>
                    <a:pt x="6199632" y="455929"/>
                  </a:lnTo>
                  <a:lnTo>
                    <a:pt x="6192474" y="491448"/>
                  </a:lnTo>
                  <a:lnTo>
                    <a:pt x="6172946" y="520430"/>
                  </a:lnTo>
                  <a:lnTo>
                    <a:pt x="6143964" y="539958"/>
                  </a:lnTo>
                  <a:lnTo>
                    <a:pt x="6108446" y="547115"/>
                  </a:lnTo>
                  <a:lnTo>
                    <a:pt x="0" y="547115"/>
                  </a:lnTo>
                  <a:lnTo>
                    <a:pt x="0" y="0"/>
                  </a:lnTo>
                  <a:lnTo>
                    <a:pt x="6108446" y="0"/>
                  </a:lnTo>
                  <a:lnTo>
                    <a:pt x="6143964" y="7157"/>
                  </a:lnTo>
                  <a:lnTo>
                    <a:pt x="6172946" y="26685"/>
                  </a:lnTo>
                  <a:lnTo>
                    <a:pt x="6192474" y="55667"/>
                  </a:lnTo>
                  <a:lnTo>
                    <a:pt x="6199632" y="91186"/>
                  </a:lnTo>
                  <a:close/>
                </a:path>
              </a:pathLst>
            </a:custGeom>
            <a:ln w="25400">
              <a:solidFill>
                <a:srgbClr val="00387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9113266" y="6413753"/>
            <a:ext cx="43859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05"/>
              </a:spcBef>
              <a:buChar char="•"/>
              <a:tabLst>
                <a:tab pos="241935" algn="l"/>
              </a:tabLst>
            </a:pPr>
            <a:r>
              <a:rPr sz="2000" spc="10" dirty="0">
                <a:solidFill>
                  <a:srgbClr val="3BA7B6"/>
                </a:solidFill>
                <a:latin typeface="Verdana"/>
                <a:cs typeface="Verdana"/>
              </a:rPr>
              <a:t>н</a:t>
            </a:r>
            <a:r>
              <a:rPr sz="2000" spc="15" dirty="0">
                <a:solidFill>
                  <a:srgbClr val="3BA7B6"/>
                </a:solidFill>
                <a:latin typeface="Verdana"/>
                <a:cs typeface="Verdana"/>
              </a:rPr>
              <a:t>е</a:t>
            </a:r>
            <a:r>
              <a:rPr sz="2000" spc="-16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000" spc="-35" dirty="0">
                <a:solidFill>
                  <a:srgbClr val="3BA7B6"/>
                </a:solidFill>
                <a:latin typeface="Verdana"/>
                <a:cs typeface="Verdana"/>
              </a:rPr>
              <a:t>поздн</a:t>
            </a:r>
            <a:r>
              <a:rPr sz="2000" spc="-25" dirty="0">
                <a:solidFill>
                  <a:srgbClr val="3BA7B6"/>
                </a:solidFill>
                <a:latin typeface="Verdana"/>
                <a:cs typeface="Verdana"/>
              </a:rPr>
              <a:t>е</a:t>
            </a:r>
            <a:r>
              <a:rPr sz="2000" spc="110" dirty="0">
                <a:solidFill>
                  <a:srgbClr val="3BA7B6"/>
                </a:solidFill>
                <a:latin typeface="Verdana"/>
                <a:cs typeface="Verdana"/>
              </a:rPr>
              <a:t>е</a:t>
            </a:r>
            <a:r>
              <a:rPr sz="2000" spc="-17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000" spc="-165" dirty="0">
                <a:solidFill>
                  <a:srgbClr val="3BA7B6"/>
                </a:solidFill>
                <a:latin typeface="Verdana"/>
                <a:cs typeface="Verdana"/>
              </a:rPr>
              <a:t>4</a:t>
            </a:r>
            <a:r>
              <a:rPr sz="2000" spc="-16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000" spc="-50" dirty="0">
                <a:solidFill>
                  <a:srgbClr val="3BA7B6"/>
                </a:solidFill>
                <a:latin typeface="Verdana"/>
                <a:cs typeface="Verdana"/>
              </a:rPr>
              <a:t>ка</a:t>
            </a:r>
            <a:r>
              <a:rPr sz="2000" spc="-45" dirty="0">
                <a:solidFill>
                  <a:srgbClr val="3BA7B6"/>
                </a:solidFill>
                <a:latin typeface="Verdana"/>
                <a:cs typeface="Verdana"/>
              </a:rPr>
              <a:t>л</a:t>
            </a:r>
            <a:r>
              <a:rPr sz="2000" spc="15" dirty="0">
                <a:solidFill>
                  <a:srgbClr val="3BA7B6"/>
                </a:solidFill>
                <a:latin typeface="Verdana"/>
                <a:cs typeface="Verdana"/>
              </a:rPr>
              <a:t>ен</a:t>
            </a:r>
            <a:r>
              <a:rPr sz="2000" spc="-50" dirty="0">
                <a:solidFill>
                  <a:srgbClr val="3BA7B6"/>
                </a:solidFill>
                <a:latin typeface="Verdana"/>
                <a:cs typeface="Verdana"/>
              </a:rPr>
              <a:t>дарных</a:t>
            </a:r>
            <a:r>
              <a:rPr sz="2000" spc="-19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3BA7B6"/>
                </a:solidFill>
                <a:latin typeface="Verdana"/>
                <a:cs typeface="Verdana"/>
              </a:rPr>
              <a:t>дне</a:t>
            </a:r>
            <a:r>
              <a:rPr sz="2000" spc="-50" dirty="0">
                <a:solidFill>
                  <a:srgbClr val="3BA7B6"/>
                </a:solidFill>
                <a:latin typeface="Verdana"/>
                <a:cs typeface="Verdana"/>
              </a:rPr>
              <a:t>й</a:t>
            </a:r>
            <a:endParaRPr sz="2000">
              <a:latin typeface="Verdana"/>
              <a:cs typeface="Verdana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1665985" y="6242558"/>
            <a:ext cx="13424535" cy="1358900"/>
            <a:chOff x="1665985" y="6242558"/>
            <a:chExt cx="13424535" cy="1358900"/>
          </a:xfrm>
        </p:grpSpPr>
        <p:sp>
          <p:nvSpPr>
            <p:cNvPr id="39" name="object 39"/>
            <p:cNvSpPr/>
            <p:nvPr/>
          </p:nvSpPr>
          <p:spPr>
            <a:xfrm>
              <a:off x="1678685" y="6255258"/>
              <a:ext cx="7199630" cy="684530"/>
            </a:xfrm>
            <a:custGeom>
              <a:avLst/>
              <a:gdLst/>
              <a:ahLst/>
              <a:cxnLst/>
              <a:rect l="l" t="t" r="r" b="b"/>
              <a:pathLst>
                <a:path w="7199630" h="684529">
                  <a:moveTo>
                    <a:pt x="7085330" y="0"/>
                  </a:moveTo>
                  <a:lnTo>
                    <a:pt x="114045" y="0"/>
                  </a:lnTo>
                  <a:lnTo>
                    <a:pt x="69651" y="8961"/>
                  </a:lnTo>
                  <a:lnTo>
                    <a:pt x="33400" y="33400"/>
                  </a:lnTo>
                  <a:lnTo>
                    <a:pt x="8961" y="69651"/>
                  </a:lnTo>
                  <a:lnTo>
                    <a:pt x="0" y="114045"/>
                  </a:lnTo>
                  <a:lnTo>
                    <a:pt x="0" y="570229"/>
                  </a:lnTo>
                  <a:lnTo>
                    <a:pt x="8961" y="614624"/>
                  </a:lnTo>
                  <a:lnTo>
                    <a:pt x="33400" y="650875"/>
                  </a:lnTo>
                  <a:lnTo>
                    <a:pt x="69651" y="675314"/>
                  </a:lnTo>
                  <a:lnTo>
                    <a:pt x="114045" y="684276"/>
                  </a:lnTo>
                  <a:lnTo>
                    <a:pt x="7085330" y="684276"/>
                  </a:lnTo>
                  <a:lnTo>
                    <a:pt x="7129724" y="675314"/>
                  </a:lnTo>
                  <a:lnTo>
                    <a:pt x="7165975" y="650875"/>
                  </a:lnTo>
                  <a:lnTo>
                    <a:pt x="7190414" y="614624"/>
                  </a:lnTo>
                  <a:lnTo>
                    <a:pt x="7199375" y="570229"/>
                  </a:lnTo>
                  <a:lnTo>
                    <a:pt x="7199375" y="114045"/>
                  </a:lnTo>
                  <a:lnTo>
                    <a:pt x="7190414" y="69651"/>
                  </a:lnTo>
                  <a:lnTo>
                    <a:pt x="7165975" y="33400"/>
                  </a:lnTo>
                  <a:lnTo>
                    <a:pt x="7129724" y="8961"/>
                  </a:lnTo>
                  <a:lnTo>
                    <a:pt x="7085330" y="0"/>
                  </a:lnTo>
                  <a:close/>
                </a:path>
              </a:pathLst>
            </a:custGeom>
            <a:solidFill>
              <a:srgbClr val="51B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678685" y="6255258"/>
              <a:ext cx="7199630" cy="684530"/>
            </a:xfrm>
            <a:custGeom>
              <a:avLst/>
              <a:gdLst/>
              <a:ahLst/>
              <a:cxnLst/>
              <a:rect l="l" t="t" r="r" b="b"/>
              <a:pathLst>
                <a:path w="7199630" h="684529">
                  <a:moveTo>
                    <a:pt x="0" y="114045"/>
                  </a:moveTo>
                  <a:lnTo>
                    <a:pt x="8961" y="69651"/>
                  </a:lnTo>
                  <a:lnTo>
                    <a:pt x="33400" y="33400"/>
                  </a:lnTo>
                  <a:lnTo>
                    <a:pt x="69651" y="8961"/>
                  </a:lnTo>
                  <a:lnTo>
                    <a:pt x="114045" y="0"/>
                  </a:lnTo>
                  <a:lnTo>
                    <a:pt x="7085330" y="0"/>
                  </a:lnTo>
                  <a:lnTo>
                    <a:pt x="7129724" y="8961"/>
                  </a:lnTo>
                  <a:lnTo>
                    <a:pt x="7165975" y="33400"/>
                  </a:lnTo>
                  <a:lnTo>
                    <a:pt x="7190414" y="69651"/>
                  </a:lnTo>
                  <a:lnTo>
                    <a:pt x="7199375" y="114045"/>
                  </a:lnTo>
                  <a:lnTo>
                    <a:pt x="7199375" y="570229"/>
                  </a:lnTo>
                  <a:lnTo>
                    <a:pt x="7190414" y="614624"/>
                  </a:lnTo>
                  <a:lnTo>
                    <a:pt x="7165975" y="650875"/>
                  </a:lnTo>
                  <a:lnTo>
                    <a:pt x="7129724" y="675314"/>
                  </a:lnTo>
                  <a:lnTo>
                    <a:pt x="7085330" y="684276"/>
                  </a:lnTo>
                  <a:lnTo>
                    <a:pt x="114045" y="684276"/>
                  </a:lnTo>
                  <a:lnTo>
                    <a:pt x="69651" y="675314"/>
                  </a:lnTo>
                  <a:lnTo>
                    <a:pt x="33400" y="650875"/>
                  </a:lnTo>
                  <a:lnTo>
                    <a:pt x="8961" y="614624"/>
                  </a:lnTo>
                  <a:lnTo>
                    <a:pt x="0" y="570229"/>
                  </a:lnTo>
                  <a:lnTo>
                    <a:pt x="0" y="114045"/>
                  </a:lnTo>
                  <a:close/>
                </a:path>
              </a:pathLst>
            </a:custGeom>
            <a:ln w="253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8878061" y="7041642"/>
              <a:ext cx="6200140" cy="547370"/>
            </a:xfrm>
            <a:custGeom>
              <a:avLst/>
              <a:gdLst/>
              <a:ahLst/>
              <a:cxnLst/>
              <a:rect l="l" t="t" r="r" b="b"/>
              <a:pathLst>
                <a:path w="6200140" h="547370">
                  <a:moveTo>
                    <a:pt x="6108446" y="0"/>
                  </a:moveTo>
                  <a:lnTo>
                    <a:pt x="0" y="0"/>
                  </a:lnTo>
                  <a:lnTo>
                    <a:pt x="0" y="547115"/>
                  </a:lnTo>
                  <a:lnTo>
                    <a:pt x="6108446" y="547115"/>
                  </a:lnTo>
                  <a:lnTo>
                    <a:pt x="6143964" y="539958"/>
                  </a:lnTo>
                  <a:lnTo>
                    <a:pt x="6172946" y="520430"/>
                  </a:lnTo>
                  <a:lnTo>
                    <a:pt x="6192474" y="491448"/>
                  </a:lnTo>
                  <a:lnTo>
                    <a:pt x="6199632" y="455929"/>
                  </a:lnTo>
                  <a:lnTo>
                    <a:pt x="6199632" y="91185"/>
                  </a:lnTo>
                  <a:lnTo>
                    <a:pt x="6192474" y="55667"/>
                  </a:lnTo>
                  <a:lnTo>
                    <a:pt x="6172946" y="26685"/>
                  </a:lnTo>
                  <a:lnTo>
                    <a:pt x="6143964" y="7157"/>
                  </a:lnTo>
                  <a:lnTo>
                    <a:pt x="6108446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8878061" y="7041642"/>
              <a:ext cx="6200140" cy="547370"/>
            </a:xfrm>
            <a:custGeom>
              <a:avLst/>
              <a:gdLst/>
              <a:ahLst/>
              <a:cxnLst/>
              <a:rect l="l" t="t" r="r" b="b"/>
              <a:pathLst>
                <a:path w="6200140" h="547370">
                  <a:moveTo>
                    <a:pt x="6199632" y="91185"/>
                  </a:moveTo>
                  <a:lnTo>
                    <a:pt x="6199632" y="455929"/>
                  </a:lnTo>
                  <a:lnTo>
                    <a:pt x="6192474" y="491448"/>
                  </a:lnTo>
                  <a:lnTo>
                    <a:pt x="6172946" y="520430"/>
                  </a:lnTo>
                  <a:lnTo>
                    <a:pt x="6143964" y="539958"/>
                  </a:lnTo>
                  <a:lnTo>
                    <a:pt x="6108446" y="547115"/>
                  </a:lnTo>
                  <a:lnTo>
                    <a:pt x="0" y="547115"/>
                  </a:lnTo>
                  <a:lnTo>
                    <a:pt x="0" y="0"/>
                  </a:lnTo>
                  <a:lnTo>
                    <a:pt x="6108446" y="0"/>
                  </a:lnTo>
                  <a:lnTo>
                    <a:pt x="6143964" y="7157"/>
                  </a:lnTo>
                  <a:lnTo>
                    <a:pt x="6172946" y="26685"/>
                  </a:lnTo>
                  <a:lnTo>
                    <a:pt x="6192474" y="55667"/>
                  </a:lnTo>
                  <a:lnTo>
                    <a:pt x="6199632" y="91185"/>
                  </a:lnTo>
                  <a:close/>
                </a:path>
              </a:pathLst>
            </a:custGeom>
            <a:ln w="25400">
              <a:solidFill>
                <a:srgbClr val="00387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9113266" y="7132446"/>
            <a:ext cx="438594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00"/>
              </a:spcBef>
              <a:buChar char="•"/>
              <a:tabLst>
                <a:tab pos="241935" algn="l"/>
              </a:tabLst>
            </a:pPr>
            <a:r>
              <a:rPr sz="2000" spc="10" dirty="0">
                <a:solidFill>
                  <a:srgbClr val="3BA7B6"/>
                </a:solidFill>
                <a:latin typeface="Verdana"/>
                <a:cs typeface="Verdana"/>
              </a:rPr>
              <a:t>н</a:t>
            </a:r>
            <a:r>
              <a:rPr sz="2000" spc="15" dirty="0">
                <a:solidFill>
                  <a:srgbClr val="3BA7B6"/>
                </a:solidFill>
                <a:latin typeface="Verdana"/>
                <a:cs typeface="Verdana"/>
              </a:rPr>
              <a:t>е</a:t>
            </a:r>
            <a:r>
              <a:rPr sz="2000" spc="-16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000" spc="-35" dirty="0">
                <a:solidFill>
                  <a:srgbClr val="3BA7B6"/>
                </a:solidFill>
                <a:latin typeface="Verdana"/>
                <a:cs typeface="Verdana"/>
              </a:rPr>
              <a:t>поздн</a:t>
            </a:r>
            <a:r>
              <a:rPr sz="2000" spc="-25" dirty="0">
                <a:solidFill>
                  <a:srgbClr val="3BA7B6"/>
                </a:solidFill>
                <a:latin typeface="Verdana"/>
                <a:cs typeface="Verdana"/>
              </a:rPr>
              <a:t>е</a:t>
            </a:r>
            <a:r>
              <a:rPr sz="2000" spc="110" dirty="0">
                <a:solidFill>
                  <a:srgbClr val="3BA7B6"/>
                </a:solidFill>
                <a:latin typeface="Verdana"/>
                <a:cs typeface="Verdana"/>
              </a:rPr>
              <a:t>е</a:t>
            </a:r>
            <a:r>
              <a:rPr sz="2000" spc="-17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000" spc="-165" dirty="0">
                <a:solidFill>
                  <a:srgbClr val="3BA7B6"/>
                </a:solidFill>
                <a:latin typeface="Verdana"/>
                <a:cs typeface="Verdana"/>
              </a:rPr>
              <a:t>3</a:t>
            </a:r>
            <a:r>
              <a:rPr sz="2000" spc="-16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000" spc="-50" dirty="0">
                <a:solidFill>
                  <a:srgbClr val="3BA7B6"/>
                </a:solidFill>
                <a:latin typeface="Verdana"/>
                <a:cs typeface="Verdana"/>
              </a:rPr>
              <a:t>ка</a:t>
            </a:r>
            <a:r>
              <a:rPr sz="2000" spc="-45" dirty="0">
                <a:solidFill>
                  <a:srgbClr val="3BA7B6"/>
                </a:solidFill>
                <a:latin typeface="Verdana"/>
                <a:cs typeface="Verdana"/>
              </a:rPr>
              <a:t>л</a:t>
            </a:r>
            <a:r>
              <a:rPr sz="2000" spc="15" dirty="0">
                <a:solidFill>
                  <a:srgbClr val="3BA7B6"/>
                </a:solidFill>
                <a:latin typeface="Verdana"/>
                <a:cs typeface="Verdana"/>
              </a:rPr>
              <a:t>ен</a:t>
            </a:r>
            <a:r>
              <a:rPr sz="2000" spc="-50" dirty="0">
                <a:solidFill>
                  <a:srgbClr val="3BA7B6"/>
                </a:solidFill>
                <a:latin typeface="Verdana"/>
                <a:cs typeface="Verdana"/>
              </a:rPr>
              <a:t>дарных</a:t>
            </a:r>
            <a:r>
              <a:rPr sz="2000" spc="-19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3BA7B6"/>
                </a:solidFill>
                <a:latin typeface="Verdana"/>
                <a:cs typeface="Verdana"/>
              </a:rPr>
              <a:t>дне</a:t>
            </a:r>
            <a:r>
              <a:rPr sz="2000" spc="-50" dirty="0">
                <a:solidFill>
                  <a:srgbClr val="3BA7B6"/>
                </a:solidFill>
                <a:latin typeface="Verdana"/>
                <a:cs typeface="Verdana"/>
              </a:rPr>
              <a:t>й</a:t>
            </a:r>
            <a:endParaRPr sz="2000">
              <a:latin typeface="Verdana"/>
              <a:cs typeface="Verdana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1665985" y="6960361"/>
            <a:ext cx="7225030" cy="709930"/>
            <a:chOff x="1665985" y="6960361"/>
            <a:chExt cx="7225030" cy="709930"/>
          </a:xfrm>
        </p:grpSpPr>
        <p:sp>
          <p:nvSpPr>
            <p:cNvPr id="45" name="object 45"/>
            <p:cNvSpPr/>
            <p:nvPr/>
          </p:nvSpPr>
          <p:spPr>
            <a:xfrm>
              <a:off x="1678685" y="6973061"/>
              <a:ext cx="7199630" cy="684530"/>
            </a:xfrm>
            <a:custGeom>
              <a:avLst/>
              <a:gdLst/>
              <a:ahLst/>
              <a:cxnLst/>
              <a:rect l="l" t="t" r="r" b="b"/>
              <a:pathLst>
                <a:path w="7199630" h="684529">
                  <a:moveTo>
                    <a:pt x="7085330" y="0"/>
                  </a:moveTo>
                  <a:lnTo>
                    <a:pt x="114045" y="0"/>
                  </a:lnTo>
                  <a:lnTo>
                    <a:pt x="69651" y="8961"/>
                  </a:lnTo>
                  <a:lnTo>
                    <a:pt x="33400" y="33400"/>
                  </a:lnTo>
                  <a:lnTo>
                    <a:pt x="8961" y="69651"/>
                  </a:lnTo>
                  <a:lnTo>
                    <a:pt x="0" y="114046"/>
                  </a:lnTo>
                  <a:lnTo>
                    <a:pt x="0" y="570230"/>
                  </a:lnTo>
                  <a:lnTo>
                    <a:pt x="8961" y="614624"/>
                  </a:lnTo>
                  <a:lnTo>
                    <a:pt x="33400" y="650875"/>
                  </a:lnTo>
                  <a:lnTo>
                    <a:pt x="69651" y="675314"/>
                  </a:lnTo>
                  <a:lnTo>
                    <a:pt x="114045" y="684276"/>
                  </a:lnTo>
                  <a:lnTo>
                    <a:pt x="7085330" y="684276"/>
                  </a:lnTo>
                  <a:lnTo>
                    <a:pt x="7129724" y="675314"/>
                  </a:lnTo>
                  <a:lnTo>
                    <a:pt x="7165975" y="650875"/>
                  </a:lnTo>
                  <a:lnTo>
                    <a:pt x="7190414" y="614624"/>
                  </a:lnTo>
                  <a:lnTo>
                    <a:pt x="7199375" y="570230"/>
                  </a:lnTo>
                  <a:lnTo>
                    <a:pt x="7199375" y="114046"/>
                  </a:lnTo>
                  <a:lnTo>
                    <a:pt x="7190414" y="69651"/>
                  </a:lnTo>
                  <a:lnTo>
                    <a:pt x="7165975" y="33401"/>
                  </a:lnTo>
                  <a:lnTo>
                    <a:pt x="7129724" y="8961"/>
                  </a:lnTo>
                  <a:lnTo>
                    <a:pt x="7085330" y="0"/>
                  </a:lnTo>
                  <a:close/>
                </a:path>
              </a:pathLst>
            </a:custGeom>
            <a:solidFill>
              <a:srgbClr val="51B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678685" y="6973061"/>
              <a:ext cx="7199630" cy="684530"/>
            </a:xfrm>
            <a:custGeom>
              <a:avLst/>
              <a:gdLst/>
              <a:ahLst/>
              <a:cxnLst/>
              <a:rect l="l" t="t" r="r" b="b"/>
              <a:pathLst>
                <a:path w="7199630" h="684529">
                  <a:moveTo>
                    <a:pt x="0" y="114046"/>
                  </a:moveTo>
                  <a:lnTo>
                    <a:pt x="8961" y="69651"/>
                  </a:lnTo>
                  <a:lnTo>
                    <a:pt x="33400" y="33400"/>
                  </a:lnTo>
                  <a:lnTo>
                    <a:pt x="69651" y="8961"/>
                  </a:lnTo>
                  <a:lnTo>
                    <a:pt x="114045" y="0"/>
                  </a:lnTo>
                  <a:lnTo>
                    <a:pt x="7085330" y="0"/>
                  </a:lnTo>
                  <a:lnTo>
                    <a:pt x="7129724" y="8961"/>
                  </a:lnTo>
                  <a:lnTo>
                    <a:pt x="7165975" y="33401"/>
                  </a:lnTo>
                  <a:lnTo>
                    <a:pt x="7190414" y="69651"/>
                  </a:lnTo>
                  <a:lnTo>
                    <a:pt x="7199375" y="114046"/>
                  </a:lnTo>
                  <a:lnTo>
                    <a:pt x="7199375" y="570230"/>
                  </a:lnTo>
                  <a:lnTo>
                    <a:pt x="7190414" y="614624"/>
                  </a:lnTo>
                  <a:lnTo>
                    <a:pt x="7165975" y="650875"/>
                  </a:lnTo>
                  <a:lnTo>
                    <a:pt x="7129724" y="675314"/>
                  </a:lnTo>
                  <a:lnTo>
                    <a:pt x="7085330" y="684276"/>
                  </a:lnTo>
                  <a:lnTo>
                    <a:pt x="114045" y="684276"/>
                  </a:lnTo>
                  <a:lnTo>
                    <a:pt x="69651" y="675314"/>
                  </a:lnTo>
                  <a:lnTo>
                    <a:pt x="33400" y="650875"/>
                  </a:lnTo>
                  <a:lnTo>
                    <a:pt x="8961" y="614624"/>
                  </a:lnTo>
                  <a:lnTo>
                    <a:pt x="0" y="570230"/>
                  </a:lnTo>
                  <a:lnTo>
                    <a:pt x="0" y="114046"/>
                  </a:lnTo>
                  <a:close/>
                </a:path>
              </a:pathLst>
            </a:custGeom>
            <a:ln w="253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2058416" y="6413753"/>
            <a:ext cx="6440170" cy="1189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2000" b="1" spc="-60" dirty="0">
                <a:latin typeface="Verdana"/>
                <a:cs typeface="Verdana"/>
              </a:rPr>
              <a:t>ЕГ</a:t>
            </a:r>
            <a:r>
              <a:rPr sz="2000" b="1" spc="-65" dirty="0">
                <a:latin typeface="Verdana"/>
                <a:cs typeface="Verdana"/>
              </a:rPr>
              <a:t>Э</a:t>
            </a:r>
            <a:r>
              <a:rPr sz="2000" b="1" spc="-165" dirty="0">
                <a:latin typeface="Verdana"/>
                <a:cs typeface="Verdana"/>
              </a:rPr>
              <a:t> </a:t>
            </a:r>
            <a:r>
              <a:rPr sz="2000" b="1" spc="5" dirty="0">
                <a:latin typeface="Verdana"/>
                <a:cs typeface="Verdana"/>
              </a:rPr>
              <a:t>п</a:t>
            </a:r>
            <a:r>
              <a:rPr sz="2000" b="1" spc="10" dirty="0">
                <a:latin typeface="Verdana"/>
                <a:cs typeface="Verdana"/>
              </a:rPr>
              <a:t>о</a:t>
            </a:r>
            <a:r>
              <a:rPr sz="2000" b="1" spc="-155" dirty="0">
                <a:latin typeface="Verdana"/>
                <a:cs typeface="Verdana"/>
              </a:rPr>
              <a:t> </a:t>
            </a:r>
            <a:r>
              <a:rPr sz="2000" b="1" spc="45" dirty="0">
                <a:latin typeface="Verdana"/>
                <a:cs typeface="Verdana"/>
              </a:rPr>
              <a:t>пр</a:t>
            </a:r>
            <a:r>
              <a:rPr sz="2000" b="1" spc="55" dirty="0">
                <a:latin typeface="Verdana"/>
                <a:cs typeface="Verdana"/>
              </a:rPr>
              <a:t>е</a:t>
            </a:r>
            <a:r>
              <a:rPr sz="2000" b="1" spc="150" dirty="0">
                <a:latin typeface="Verdana"/>
                <a:cs typeface="Verdana"/>
              </a:rPr>
              <a:t>дм</a:t>
            </a:r>
            <a:r>
              <a:rPr sz="2000" b="1" spc="140" dirty="0">
                <a:latin typeface="Verdana"/>
                <a:cs typeface="Verdana"/>
              </a:rPr>
              <a:t>е</a:t>
            </a:r>
            <a:r>
              <a:rPr sz="2000" b="1" spc="100" dirty="0">
                <a:latin typeface="Verdana"/>
                <a:cs typeface="Verdana"/>
              </a:rPr>
              <a:t>там</a:t>
            </a:r>
            <a:r>
              <a:rPr sz="2000" b="1" spc="-185" dirty="0">
                <a:latin typeface="Verdana"/>
                <a:cs typeface="Verdana"/>
              </a:rPr>
              <a:t> </a:t>
            </a:r>
            <a:r>
              <a:rPr sz="2000" b="1" spc="5" dirty="0">
                <a:latin typeface="Verdana"/>
                <a:cs typeface="Verdana"/>
              </a:rPr>
              <a:t>п</a:t>
            </a:r>
            <a:r>
              <a:rPr sz="2000" b="1" spc="10" dirty="0">
                <a:latin typeface="Verdana"/>
                <a:cs typeface="Verdana"/>
              </a:rPr>
              <a:t>о</a:t>
            </a:r>
            <a:r>
              <a:rPr sz="2000" b="1" spc="-150" dirty="0">
                <a:latin typeface="Verdana"/>
                <a:cs typeface="Verdana"/>
              </a:rPr>
              <a:t> </a:t>
            </a:r>
            <a:r>
              <a:rPr sz="2000" b="1" spc="-50" dirty="0">
                <a:latin typeface="Verdana"/>
                <a:cs typeface="Verdana"/>
              </a:rPr>
              <a:t>выбору</a:t>
            </a:r>
            <a:r>
              <a:rPr sz="2000" b="1" spc="-175" dirty="0">
                <a:latin typeface="Verdana"/>
                <a:cs typeface="Verdana"/>
              </a:rPr>
              <a:t> </a:t>
            </a:r>
            <a:r>
              <a:rPr sz="2000" b="1" spc="-215" dirty="0">
                <a:latin typeface="Verdana"/>
                <a:cs typeface="Verdana"/>
              </a:rPr>
              <a:t>(</a:t>
            </a:r>
            <a:r>
              <a:rPr sz="2000" b="1" spc="100" dirty="0">
                <a:latin typeface="Verdana"/>
                <a:cs typeface="Verdana"/>
              </a:rPr>
              <a:t>кроме</a:t>
            </a:r>
            <a:r>
              <a:rPr sz="2000" b="1" spc="-130" dirty="0">
                <a:latin typeface="Verdana"/>
                <a:cs typeface="Verdana"/>
              </a:rPr>
              <a:t> </a:t>
            </a:r>
            <a:r>
              <a:rPr sz="2000" b="1" spc="-204" dirty="0">
                <a:latin typeface="Verdana"/>
                <a:cs typeface="Verdana"/>
              </a:rPr>
              <a:t>К</a:t>
            </a:r>
            <a:r>
              <a:rPr sz="2000" b="1" spc="-185" dirty="0">
                <a:latin typeface="Verdana"/>
                <a:cs typeface="Verdana"/>
              </a:rPr>
              <a:t>Е</a:t>
            </a:r>
            <a:r>
              <a:rPr sz="2000" b="1" spc="-50" dirty="0">
                <a:latin typeface="Verdana"/>
                <a:cs typeface="Verdana"/>
              </a:rPr>
              <a:t>ГЭ)</a:t>
            </a:r>
            <a:endParaRPr sz="2000" b="1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50" b="1" dirty="0">
              <a:latin typeface="Verdana"/>
              <a:cs typeface="Verdana"/>
            </a:endParaRPr>
          </a:p>
          <a:p>
            <a:pPr marL="12700" marR="5080" algn="ctr">
              <a:lnSpc>
                <a:spcPts val="2210"/>
              </a:lnSpc>
            </a:pPr>
            <a:r>
              <a:rPr sz="2000" b="1" spc="-65" dirty="0">
                <a:latin typeface="Verdana"/>
                <a:cs typeface="Verdana"/>
              </a:rPr>
              <a:t>ЕГЭ</a:t>
            </a:r>
            <a:r>
              <a:rPr sz="2000" b="1" spc="-160" dirty="0">
                <a:latin typeface="Verdana"/>
                <a:cs typeface="Verdana"/>
              </a:rPr>
              <a:t> </a:t>
            </a:r>
            <a:r>
              <a:rPr sz="2000" b="1" spc="-50" dirty="0">
                <a:latin typeface="Verdana"/>
                <a:cs typeface="Verdana"/>
              </a:rPr>
              <a:t>и</a:t>
            </a:r>
            <a:r>
              <a:rPr sz="2000" b="1" spc="-145" dirty="0">
                <a:latin typeface="Verdana"/>
                <a:cs typeface="Verdana"/>
              </a:rPr>
              <a:t> </a:t>
            </a:r>
            <a:r>
              <a:rPr sz="2000" b="1" spc="-70" dirty="0">
                <a:latin typeface="Verdana"/>
                <a:cs typeface="Verdana"/>
              </a:rPr>
              <a:t>ГВЭ</a:t>
            </a:r>
            <a:r>
              <a:rPr sz="2000" b="1" spc="-160" dirty="0">
                <a:latin typeface="Verdana"/>
                <a:cs typeface="Verdana"/>
              </a:rPr>
              <a:t> </a:t>
            </a:r>
            <a:r>
              <a:rPr sz="2000" b="1" spc="-254" dirty="0">
                <a:latin typeface="Verdana"/>
                <a:cs typeface="Verdana"/>
              </a:rPr>
              <a:t>в</a:t>
            </a:r>
            <a:r>
              <a:rPr sz="2000" b="1" spc="-145" dirty="0">
                <a:latin typeface="Verdana"/>
                <a:cs typeface="Verdana"/>
              </a:rPr>
              <a:t> </a:t>
            </a:r>
            <a:r>
              <a:rPr sz="2000" b="1" spc="-40" dirty="0">
                <a:latin typeface="Verdana"/>
                <a:cs typeface="Verdana"/>
              </a:rPr>
              <a:t>досрочный,</a:t>
            </a:r>
            <a:r>
              <a:rPr sz="2000" b="1" spc="-150" dirty="0">
                <a:latin typeface="Verdana"/>
                <a:cs typeface="Verdana"/>
              </a:rPr>
              <a:t> </a:t>
            </a:r>
            <a:r>
              <a:rPr sz="2000" b="1" spc="-75" dirty="0">
                <a:latin typeface="Verdana"/>
                <a:cs typeface="Verdana"/>
              </a:rPr>
              <a:t>дополнительный</a:t>
            </a:r>
            <a:r>
              <a:rPr sz="2000" b="1" spc="-185" dirty="0">
                <a:latin typeface="Verdana"/>
                <a:cs typeface="Verdana"/>
              </a:rPr>
              <a:t> </a:t>
            </a:r>
            <a:r>
              <a:rPr sz="2000" b="1" spc="-35" dirty="0">
                <a:latin typeface="Verdana"/>
                <a:cs typeface="Verdana"/>
              </a:rPr>
              <a:t>периоды, </a:t>
            </a:r>
            <a:r>
              <a:rPr sz="2000" b="1" spc="-690" dirty="0">
                <a:latin typeface="Verdana"/>
                <a:cs typeface="Verdana"/>
              </a:rPr>
              <a:t> </a:t>
            </a:r>
            <a:r>
              <a:rPr sz="2000" b="1" spc="-254" dirty="0">
                <a:latin typeface="Verdana"/>
                <a:cs typeface="Verdana"/>
              </a:rPr>
              <a:t>в</a:t>
            </a:r>
            <a:r>
              <a:rPr sz="2000" b="1" spc="-155" dirty="0">
                <a:latin typeface="Verdana"/>
                <a:cs typeface="Verdana"/>
              </a:rPr>
              <a:t> </a:t>
            </a:r>
            <a:r>
              <a:rPr sz="2000" b="1" spc="110" dirty="0">
                <a:latin typeface="Verdana"/>
                <a:cs typeface="Verdana"/>
              </a:rPr>
              <a:t>ре</a:t>
            </a:r>
            <a:r>
              <a:rPr sz="2000" b="1" spc="-45" dirty="0">
                <a:latin typeface="Verdana"/>
                <a:cs typeface="Verdana"/>
              </a:rPr>
              <a:t>зе</a:t>
            </a:r>
            <a:r>
              <a:rPr sz="2000" b="1" spc="-75" dirty="0">
                <a:latin typeface="Verdana"/>
                <a:cs typeface="Verdana"/>
              </a:rPr>
              <a:t>рвны</a:t>
            </a:r>
            <a:r>
              <a:rPr sz="2000" b="1" spc="-65" dirty="0">
                <a:latin typeface="Verdana"/>
                <a:cs typeface="Verdana"/>
              </a:rPr>
              <a:t>е</a:t>
            </a:r>
            <a:r>
              <a:rPr sz="2000" b="1" spc="-155" dirty="0">
                <a:latin typeface="Verdana"/>
                <a:cs typeface="Verdana"/>
              </a:rPr>
              <a:t> </a:t>
            </a:r>
            <a:r>
              <a:rPr sz="2000" b="1" spc="145" dirty="0">
                <a:latin typeface="Verdana"/>
                <a:cs typeface="Verdana"/>
              </a:rPr>
              <a:t>ср</a:t>
            </a:r>
            <a:r>
              <a:rPr sz="2000" b="1" spc="140" dirty="0">
                <a:latin typeface="Verdana"/>
                <a:cs typeface="Verdana"/>
              </a:rPr>
              <a:t>о</a:t>
            </a:r>
            <a:r>
              <a:rPr sz="2000" b="1" spc="-114" dirty="0">
                <a:latin typeface="Verdana"/>
                <a:cs typeface="Verdana"/>
              </a:rPr>
              <a:t>ки</a:t>
            </a:r>
            <a:r>
              <a:rPr sz="2000" b="1" spc="-185" dirty="0">
                <a:latin typeface="Verdana"/>
                <a:cs typeface="Verdana"/>
              </a:rPr>
              <a:t> </a:t>
            </a:r>
            <a:r>
              <a:rPr sz="2000" b="1" spc="-215" dirty="0">
                <a:latin typeface="Verdana"/>
                <a:cs typeface="Verdana"/>
              </a:rPr>
              <a:t>(</a:t>
            </a:r>
            <a:r>
              <a:rPr sz="2000" b="1" spc="100" dirty="0">
                <a:latin typeface="Verdana"/>
                <a:cs typeface="Verdana"/>
              </a:rPr>
              <a:t>кроме</a:t>
            </a:r>
            <a:r>
              <a:rPr sz="2000" b="1" spc="-130" dirty="0">
                <a:latin typeface="Verdana"/>
                <a:cs typeface="Verdana"/>
              </a:rPr>
              <a:t> </a:t>
            </a:r>
            <a:r>
              <a:rPr sz="2000" b="1" spc="-204" dirty="0">
                <a:latin typeface="Verdana"/>
                <a:cs typeface="Verdana"/>
              </a:rPr>
              <a:t>К</a:t>
            </a:r>
            <a:r>
              <a:rPr sz="2000" b="1" spc="-185" dirty="0">
                <a:latin typeface="Verdana"/>
                <a:cs typeface="Verdana"/>
              </a:rPr>
              <a:t>Е</a:t>
            </a:r>
            <a:r>
              <a:rPr sz="2000" b="1" spc="-50" dirty="0">
                <a:latin typeface="Verdana"/>
                <a:cs typeface="Verdana"/>
              </a:rPr>
              <a:t>ГЭ)</a:t>
            </a:r>
            <a:endParaRPr sz="2000" b="1" dirty="0">
              <a:latin typeface="Verdana"/>
              <a:cs typeface="Verdan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5358043" y="3187064"/>
            <a:ext cx="399415" cy="4497705"/>
          </a:xfrm>
          <a:prstGeom prst="rect">
            <a:avLst/>
          </a:prstGeom>
        </p:spPr>
        <p:txBody>
          <a:bodyPr vert="vert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400" b="1" spc="5" dirty="0">
                <a:solidFill>
                  <a:srgbClr val="3BA7B6"/>
                </a:solidFill>
                <a:latin typeface="Tahoma"/>
                <a:cs typeface="Tahoma"/>
              </a:rPr>
              <a:t>после</a:t>
            </a:r>
            <a:r>
              <a:rPr sz="2400" b="1" spc="-35" dirty="0">
                <a:solidFill>
                  <a:srgbClr val="3BA7B6"/>
                </a:solidFill>
                <a:latin typeface="Tahoma"/>
                <a:cs typeface="Tahoma"/>
              </a:rPr>
              <a:t> </a:t>
            </a:r>
            <a:r>
              <a:rPr sz="2400" b="1" spc="-45" dirty="0">
                <a:solidFill>
                  <a:srgbClr val="3BA7B6"/>
                </a:solidFill>
                <a:latin typeface="Tahoma"/>
                <a:cs typeface="Tahoma"/>
              </a:rPr>
              <a:t>проведения</a:t>
            </a:r>
            <a:r>
              <a:rPr sz="2400" b="1" spc="-40" dirty="0">
                <a:solidFill>
                  <a:srgbClr val="3BA7B6"/>
                </a:solidFill>
                <a:latin typeface="Tahoma"/>
                <a:cs typeface="Tahoma"/>
              </a:rPr>
              <a:t> </a:t>
            </a:r>
            <a:r>
              <a:rPr sz="2400" b="1" spc="20" dirty="0">
                <a:solidFill>
                  <a:srgbClr val="3BA7B6"/>
                </a:solidFill>
                <a:latin typeface="Tahoma"/>
                <a:cs typeface="Tahoma"/>
              </a:rPr>
              <a:t>экзамена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295400" y="8801100"/>
            <a:ext cx="15095219" cy="990600"/>
          </a:xfrm>
          <a:prstGeom prst="rect">
            <a:avLst/>
          </a:prstGeom>
          <a:ln w="9525">
            <a:solidFill>
              <a:srgbClr val="3BA7B6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237490" marR="220345" indent="-7620" algn="just">
              <a:lnSpc>
                <a:spcPct val="100000"/>
              </a:lnSpc>
              <a:spcBef>
                <a:spcPts val="325"/>
              </a:spcBef>
            </a:pPr>
            <a:r>
              <a:rPr sz="2000" spc="10" dirty="0">
                <a:latin typeface="Verdana"/>
                <a:cs typeface="Verdana"/>
              </a:rPr>
              <a:t>ЭР,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55" dirty="0">
                <a:latin typeface="Verdana"/>
                <a:cs typeface="Verdana"/>
              </a:rPr>
              <a:t>прошедшие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обработку,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b="1" spc="-20" dirty="0">
                <a:latin typeface="Tahoma"/>
                <a:cs typeface="Tahoma"/>
              </a:rPr>
              <a:t>хранятся</a:t>
            </a:r>
            <a:r>
              <a:rPr sz="2000" b="1" spc="-25" dirty="0">
                <a:latin typeface="Tahoma"/>
                <a:cs typeface="Tahoma"/>
              </a:rPr>
              <a:t> </a:t>
            </a:r>
            <a:r>
              <a:rPr sz="2000" b="1" spc="-145" dirty="0">
                <a:latin typeface="Tahoma"/>
                <a:cs typeface="Tahoma"/>
              </a:rPr>
              <a:t>в</a:t>
            </a:r>
            <a:r>
              <a:rPr sz="2000" b="1" spc="-10" dirty="0">
                <a:latin typeface="Tahoma"/>
                <a:cs typeface="Tahoma"/>
              </a:rPr>
              <a:t> </a:t>
            </a:r>
            <a:r>
              <a:rPr sz="2000" b="1" spc="-130" dirty="0">
                <a:latin typeface="Tahoma"/>
                <a:cs typeface="Tahoma"/>
              </a:rPr>
              <a:t>РЦОИ</a:t>
            </a:r>
            <a:r>
              <a:rPr sz="2000" spc="-130" dirty="0">
                <a:latin typeface="Verdana"/>
                <a:cs typeface="Verdana"/>
              </a:rPr>
              <a:t>;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100" dirty="0">
                <a:latin typeface="Verdana"/>
                <a:cs typeface="Verdana"/>
              </a:rPr>
              <a:t>ЭР</a:t>
            </a:r>
            <a:r>
              <a:rPr sz="2000" spc="-140" dirty="0">
                <a:latin typeface="Verdana"/>
                <a:cs typeface="Verdana"/>
              </a:rPr>
              <a:t> </a:t>
            </a:r>
            <a:r>
              <a:rPr sz="2000" spc="-70" dirty="0">
                <a:latin typeface="Verdana"/>
                <a:cs typeface="Verdana"/>
              </a:rPr>
              <a:t>ГВЭ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-270" dirty="0">
                <a:latin typeface="Verdana"/>
                <a:cs typeface="Verdana"/>
              </a:rPr>
              <a:t>–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b="1" spc="-145" dirty="0">
                <a:latin typeface="Tahoma"/>
                <a:cs typeface="Tahoma"/>
              </a:rPr>
              <a:t>в</a:t>
            </a:r>
            <a:r>
              <a:rPr sz="2000" b="1" spc="-20" dirty="0">
                <a:latin typeface="Tahoma"/>
                <a:cs typeface="Tahoma"/>
              </a:rPr>
              <a:t> </a:t>
            </a:r>
            <a:r>
              <a:rPr sz="2000" b="1" spc="50" dirty="0">
                <a:latin typeface="Tahoma"/>
                <a:cs typeface="Tahoma"/>
              </a:rPr>
              <a:t>местах,</a:t>
            </a:r>
            <a:r>
              <a:rPr sz="2000" b="1" spc="-30" dirty="0">
                <a:latin typeface="Tahoma"/>
                <a:cs typeface="Tahoma"/>
              </a:rPr>
              <a:t> </a:t>
            </a:r>
            <a:r>
              <a:rPr sz="2000" b="1" spc="-35" dirty="0">
                <a:latin typeface="Tahoma"/>
                <a:cs typeface="Tahoma"/>
              </a:rPr>
              <a:t>определённых</a:t>
            </a:r>
            <a:r>
              <a:rPr sz="2000" b="1" spc="-45" dirty="0">
                <a:latin typeface="Tahoma"/>
                <a:cs typeface="Tahoma"/>
              </a:rPr>
              <a:t> </a:t>
            </a:r>
            <a:r>
              <a:rPr sz="2000" b="1" spc="-105" dirty="0">
                <a:latin typeface="Tahoma"/>
                <a:cs typeface="Tahoma"/>
              </a:rPr>
              <a:t>ОИВ</a:t>
            </a:r>
            <a:r>
              <a:rPr sz="2000" spc="-105" dirty="0">
                <a:latin typeface="Verdana"/>
                <a:cs typeface="Verdana"/>
              </a:rPr>
              <a:t>.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100" dirty="0">
                <a:latin typeface="Verdana"/>
                <a:cs typeface="Verdana"/>
              </a:rPr>
              <a:t>ЭР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-80" dirty="0">
                <a:latin typeface="Verdana"/>
                <a:cs typeface="Verdana"/>
              </a:rPr>
              <a:t>хранятся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-254" dirty="0">
                <a:latin typeface="Verdana"/>
                <a:cs typeface="Verdana"/>
              </a:rPr>
              <a:t>в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45" dirty="0">
                <a:latin typeface="Verdana"/>
                <a:cs typeface="Verdana"/>
              </a:rPr>
              <a:t>помещении, </a:t>
            </a:r>
            <a:r>
              <a:rPr sz="2000" spc="-695" dirty="0">
                <a:latin typeface="Verdana"/>
                <a:cs typeface="Verdana"/>
              </a:rPr>
              <a:t> </a:t>
            </a:r>
            <a:r>
              <a:rPr sz="2000" b="1" spc="-25" dirty="0">
                <a:latin typeface="Tahoma"/>
                <a:cs typeface="Tahoma"/>
              </a:rPr>
              <a:t>исключающем</a:t>
            </a:r>
            <a:r>
              <a:rPr sz="2000" b="1" spc="-55" dirty="0">
                <a:latin typeface="Tahoma"/>
                <a:cs typeface="Tahoma"/>
              </a:rPr>
              <a:t> </a:t>
            </a:r>
            <a:r>
              <a:rPr sz="2000" b="1" spc="35" dirty="0">
                <a:latin typeface="Tahoma"/>
                <a:cs typeface="Tahoma"/>
              </a:rPr>
              <a:t>доступ</a:t>
            </a:r>
            <a:r>
              <a:rPr sz="2000" b="1" spc="-35" dirty="0">
                <a:latin typeface="Tahoma"/>
                <a:cs typeface="Tahoma"/>
              </a:rPr>
              <a:t> </a:t>
            </a:r>
            <a:r>
              <a:rPr sz="2000" spc="-180" dirty="0">
                <a:latin typeface="Verdana"/>
                <a:cs typeface="Verdana"/>
              </a:rPr>
              <a:t>к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75" dirty="0">
                <a:latin typeface="Verdana"/>
                <a:cs typeface="Verdana"/>
              </a:rPr>
              <a:t>ним</a:t>
            </a:r>
            <a:r>
              <a:rPr sz="2000" spc="-135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посторонних</a:t>
            </a:r>
            <a:r>
              <a:rPr sz="2000" spc="-130" dirty="0">
                <a:latin typeface="Verdana"/>
                <a:cs typeface="Verdana"/>
              </a:rPr>
              <a:t> </a:t>
            </a:r>
            <a:r>
              <a:rPr sz="2000" spc="-55" dirty="0">
                <a:latin typeface="Verdana"/>
                <a:cs typeface="Verdana"/>
              </a:rPr>
              <a:t>лиц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50" dirty="0">
                <a:latin typeface="Verdana"/>
                <a:cs typeface="Verdana"/>
              </a:rPr>
              <a:t>и</a:t>
            </a:r>
            <a:r>
              <a:rPr sz="2000" spc="-14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позволяющем</a:t>
            </a:r>
            <a:r>
              <a:rPr sz="2000" spc="-140" dirty="0">
                <a:latin typeface="Verdana"/>
                <a:cs typeface="Verdana"/>
              </a:rPr>
              <a:t> </a:t>
            </a:r>
            <a:r>
              <a:rPr sz="2000" b="1" spc="5" dirty="0">
                <a:latin typeface="Tahoma"/>
                <a:cs typeface="Tahoma"/>
              </a:rPr>
              <a:t>обеспечить</a:t>
            </a:r>
            <a:r>
              <a:rPr sz="2000" b="1" spc="-40" dirty="0">
                <a:latin typeface="Tahoma"/>
                <a:cs typeface="Tahoma"/>
              </a:rPr>
              <a:t> </a:t>
            </a:r>
            <a:r>
              <a:rPr sz="2000" b="1" spc="25" dirty="0">
                <a:latin typeface="Tahoma"/>
                <a:cs typeface="Tahoma"/>
              </a:rPr>
              <a:t>сохранность</a:t>
            </a:r>
            <a:r>
              <a:rPr sz="2000" b="1" spc="-25" dirty="0">
                <a:latin typeface="Tahoma"/>
                <a:cs typeface="Tahoma"/>
              </a:rPr>
              <a:t> </a:t>
            </a:r>
            <a:r>
              <a:rPr sz="2000" spc="-90" dirty="0">
                <a:latin typeface="Verdana"/>
                <a:cs typeface="Verdana"/>
              </a:rPr>
              <a:t>указанных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15" dirty="0">
                <a:latin typeface="Verdana"/>
                <a:cs typeface="Verdana"/>
              </a:rPr>
              <a:t>материалов, </a:t>
            </a:r>
            <a:r>
              <a:rPr sz="2000" spc="-690" dirty="0">
                <a:latin typeface="Verdana"/>
                <a:cs typeface="Verdana"/>
              </a:rPr>
              <a:t> </a:t>
            </a:r>
            <a:r>
              <a:rPr sz="2000" b="1" spc="30" dirty="0">
                <a:latin typeface="Tahoma"/>
                <a:cs typeface="Tahoma"/>
              </a:rPr>
              <a:t>до</a:t>
            </a:r>
            <a:r>
              <a:rPr sz="2000" b="1" spc="-45" dirty="0">
                <a:latin typeface="Tahoma"/>
                <a:cs typeface="Tahoma"/>
              </a:rPr>
              <a:t> </a:t>
            </a:r>
            <a:r>
              <a:rPr sz="2000" b="1" spc="-150" dirty="0">
                <a:latin typeface="Tahoma"/>
                <a:cs typeface="Tahoma"/>
              </a:rPr>
              <a:t>1</a:t>
            </a:r>
            <a:r>
              <a:rPr sz="2000" b="1" spc="-20" dirty="0">
                <a:latin typeface="Tahoma"/>
                <a:cs typeface="Tahoma"/>
              </a:rPr>
              <a:t> </a:t>
            </a:r>
            <a:r>
              <a:rPr sz="2000" b="1" spc="75" dirty="0">
                <a:latin typeface="Tahoma"/>
                <a:cs typeface="Tahoma"/>
              </a:rPr>
              <a:t>марта</a:t>
            </a:r>
            <a:r>
              <a:rPr sz="2000" b="1" spc="-30" dirty="0">
                <a:latin typeface="Tahoma"/>
                <a:cs typeface="Tahoma"/>
              </a:rPr>
              <a:t> </a:t>
            </a:r>
            <a:r>
              <a:rPr sz="2000" spc="25" dirty="0">
                <a:latin typeface="Verdana"/>
                <a:cs typeface="Verdana"/>
              </a:rPr>
              <a:t>следующего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-35" dirty="0">
                <a:latin typeface="Verdana"/>
                <a:cs typeface="Verdana"/>
              </a:rPr>
              <a:t>года,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-45" dirty="0">
                <a:latin typeface="Verdana"/>
                <a:cs typeface="Verdana"/>
              </a:rPr>
              <a:t>и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10" dirty="0">
                <a:latin typeface="Verdana"/>
                <a:cs typeface="Verdana"/>
              </a:rPr>
              <a:t>по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-35" dirty="0">
                <a:latin typeface="Verdana"/>
                <a:cs typeface="Verdana"/>
              </a:rPr>
              <a:t>истечении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-35" dirty="0">
                <a:latin typeface="Verdana"/>
                <a:cs typeface="Verdana"/>
              </a:rPr>
              <a:t>указанного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85" dirty="0">
                <a:latin typeface="Verdana"/>
                <a:cs typeface="Verdana"/>
              </a:rPr>
              <a:t>срока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b="1" spc="-30" dirty="0">
                <a:latin typeface="Tahoma"/>
                <a:cs typeface="Tahoma"/>
              </a:rPr>
              <a:t>уничтожаются</a:t>
            </a:r>
            <a:r>
              <a:rPr sz="2000" b="1" spc="-60" dirty="0">
                <a:latin typeface="Tahoma"/>
                <a:cs typeface="Tahoma"/>
              </a:rPr>
              <a:t> </a:t>
            </a:r>
            <a:r>
              <a:rPr sz="2000" spc="-254" dirty="0">
                <a:latin typeface="Verdana"/>
                <a:cs typeface="Verdana"/>
              </a:rPr>
              <a:t>в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60" dirty="0">
                <a:latin typeface="Verdana"/>
                <a:cs typeface="Verdana"/>
              </a:rPr>
              <a:t>порядке,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50" dirty="0">
                <a:latin typeface="Verdana"/>
                <a:cs typeface="Verdana"/>
              </a:rPr>
              <a:t>определенном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-30" dirty="0">
                <a:latin typeface="Verdana"/>
                <a:cs typeface="Verdana"/>
              </a:rPr>
              <a:t>ОИВ</a:t>
            </a:r>
            <a:endParaRPr sz="20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761" y="2510789"/>
            <a:ext cx="0" cy="728345"/>
          </a:xfrm>
          <a:custGeom>
            <a:avLst/>
            <a:gdLst/>
            <a:ahLst/>
            <a:cxnLst/>
            <a:rect l="l" t="t" r="r" b="b"/>
            <a:pathLst>
              <a:path h="728344">
                <a:moveTo>
                  <a:pt x="0" y="0"/>
                </a:moveTo>
                <a:lnTo>
                  <a:pt x="0" y="727963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18438" y="2434589"/>
            <a:ext cx="5480050" cy="0"/>
          </a:xfrm>
          <a:custGeom>
            <a:avLst/>
            <a:gdLst/>
            <a:ahLst/>
            <a:cxnLst/>
            <a:rect l="l" t="t" r="r" b="b"/>
            <a:pathLst>
              <a:path w="5480050">
                <a:moveTo>
                  <a:pt x="0" y="0"/>
                </a:moveTo>
                <a:lnTo>
                  <a:pt x="5479922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43355" y="2491867"/>
            <a:ext cx="935926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45" dirty="0">
                <a:solidFill>
                  <a:srgbClr val="857EBA"/>
                </a:solidFill>
                <a:latin typeface="Tahoma"/>
                <a:cs typeface="Tahoma"/>
              </a:rPr>
              <a:t>Сроки</a:t>
            </a:r>
            <a:r>
              <a:rPr sz="4400" b="1" spc="-110" dirty="0">
                <a:solidFill>
                  <a:srgbClr val="857EBA"/>
                </a:solidFill>
                <a:latin typeface="Tahoma"/>
                <a:cs typeface="Tahoma"/>
              </a:rPr>
              <a:t> </a:t>
            </a:r>
            <a:r>
              <a:rPr sz="4400" b="1" spc="35" dirty="0">
                <a:solidFill>
                  <a:srgbClr val="857EBA"/>
                </a:solidFill>
                <a:latin typeface="Tahoma"/>
                <a:cs typeface="Tahoma"/>
              </a:rPr>
              <a:t>обработки</a:t>
            </a:r>
            <a:r>
              <a:rPr sz="4400" b="1" spc="-114" dirty="0">
                <a:solidFill>
                  <a:srgbClr val="857EBA"/>
                </a:solidFill>
                <a:latin typeface="Tahoma"/>
                <a:cs typeface="Tahoma"/>
              </a:rPr>
              <a:t> </a:t>
            </a:r>
            <a:r>
              <a:rPr sz="4400" b="1" spc="-229" dirty="0">
                <a:solidFill>
                  <a:srgbClr val="857EBA"/>
                </a:solidFill>
                <a:latin typeface="Tahoma"/>
                <a:cs typeface="Tahoma"/>
              </a:rPr>
              <a:t>и</a:t>
            </a:r>
            <a:r>
              <a:rPr sz="4400" b="1" spc="-75" dirty="0">
                <a:solidFill>
                  <a:srgbClr val="857EBA"/>
                </a:solidFill>
                <a:latin typeface="Tahoma"/>
                <a:cs typeface="Tahoma"/>
              </a:rPr>
              <a:t> </a:t>
            </a:r>
            <a:r>
              <a:rPr sz="4400" b="1" spc="-65" dirty="0">
                <a:solidFill>
                  <a:srgbClr val="857EBA"/>
                </a:solidFill>
                <a:latin typeface="Tahoma"/>
                <a:cs typeface="Tahoma"/>
              </a:rPr>
              <a:t>проверки</a:t>
            </a:r>
            <a:r>
              <a:rPr sz="4400" b="1" spc="-125" dirty="0">
                <a:solidFill>
                  <a:srgbClr val="857EBA"/>
                </a:solidFill>
                <a:latin typeface="Tahoma"/>
                <a:cs typeface="Tahoma"/>
              </a:rPr>
              <a:t> </a:t>
            </a:r>
            <a:r>
              <a:rPr sz="4400" b="1" spc="35" dirty="0">
                <a:solidFill>
                  <a:srgbClr val="857EBA"/>
                </a:solidFill>
                <a:latin typeface="Tahoma"/>
                <a:cs typeface="Tahoma"/>
              </a:rPr>
              <a:t>ЭР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2984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Проведени</a:t>
            </a:r>
            <a:r>
              <a:rPr dirty="0"/>
              <a:t>е</a:t>
            </a:r>
            <a:r>
              <a:rPr spc="-370" dirty="0"/>
              <a:t> </a:t>
            </a:r>
            <a:r>
              <a:rPr spc="-85" dirty="0"/>
              <a:t>ГИА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7149063" y="9132519"/>
            <a:ext cx="48260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240" dirty="0">
                <a:solidFill>
                  <a:srgbClr val="857EBA"/>
                </a:solidFill>
                <a:latin typeface="Tahoma"/>
                <a:cs typeface="Tahoma"/>
              </a:rPr>
              <a:t>33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100810" y="1258061"/>
            <a:ext cx="3959860" cy="995680"/>
          </a:xfrm>
          <a:prstGeom prst="rect">
            <a:avLst/>
          </a:prstGeom>
          <a:ln w="25400">
            <a:solidFill>
              <a:srgbClr val="857EBA"/>
            </a:solidFill>
          </a:ln>
        </p:spPr>
        <p:txBody>
          <a:bodyPr vert="horz" wrap="square" lIns="0" tIns="150495" rIns="0" bIns="0" rtlCol="0">
            <a:spAutoFit/>
          </a:bodyPr>
          <a:lstStyle/>
          <a:p>
            <a:pPr marL="836294">
              <a:lnSpc>
                <a:spcPct val="100000"/>
              </a:lnSpc>
              <a:spcBef>
                <a:spcPts val="1185"/>
              </a:spcBef>
            </a:pPr>
            <a:r>
              <a:rPr sz="4400" spc="-250" dirty="0">
                <a:solidFill>
                  <a:srgbClr val="857EBA"/>
                </a:solidFill>
                <a:latin typeface="Verdana"/>
                <a:cs typeface="Verdana"/>
              </a:rPr>
              <a:t>Пу</a:t>
            </a:r>
            <a:r>
              <a:rPr sz="4400" spc="-225" dirty="0">
                <a:solidFill>
                  <a:srgbClr val="857EBA"/>
                </a:solidFill>
                <a:latin typeface="Verdana"/>
                <a:cs typeface="Verdana"/>
              </a:rPr>
              <a:t>н</a:t>
            </a:r>
            <a:r>
              <a:rPr sz="4400" spc="-450" dirty="0">
                <a:solidFill>
                  <a:srgbClr val="857EBA"/>
                </a:solidFill>
                <a:latin typeface="Verdana"/>
                <a:cs typeface="Verdana"/>
              </a:rPr>
              <a:t>кт</a:t>
            </a:r>
            <a:r>
              <a:rPr sz="4400" spc="-345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4400" spc="-365" dirty="0">
                <a:solidFill>
                  <a:srgbClr val="857EBA"/>
                </a:solidFill>
                <a:latin typeface="Verdana"/>
                <a:cs typeface="Verdana"/>
              </a:rPr>
              <a:t>75</a:t>
            </a:r>
            <a:endParaRPr sz="44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86025" y="7248270"/>
            <a:ext cx="1284859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2400" spc="15" dirty="0">
                <a:latin typeface="Verdana"/>
                <a:cs typeface="Verdana"/>
              </a:rPr>
              <a:t>Непосредственно</a:t>
            </a:r>
            <a:r>
              <a:rPr sz="2400" spc="-170" dirty="0">
                <a:latin typeface="Verdana"/>
                <a:cs typeface="Verdana"/>
              </a:rPr>
              <a:t> </a:t>
            </a:r>
            <a:r>
              <a:rPr sz="2400" spc="5" dirty="0">
                <a:latin typeface="Verdana"/>
                <a:cs typeface="Verdana"/>
              </a:rPr>
              <a:t>по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завершении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30" dirty="0">
                <a:latin typeface="Verdana"/>
                <a:cs typeface="Verdana"/>
              </a:rPr>
              <a:t>обработки</a:t>
            </a:r>
            <a:r>
              <a:rPr sz="2400" spc="-204" dirty="0">
                <a:latin typeface="Verdana"/>
                <a:cs typeface="Verdana"/>
              </a:rPr>
              <a:t> </a:t>
            </a:r>
            <a:r>
              <a:rPr sz="2400" spc="-60" dirty="0">
                <a:latin typeface="Verdana"/>
                <a:cs typeface="Verdana"/>
              </a:rPr>
              <a:t>и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25" dirty="0">
                <a:latin typeface="Verdana"/>
                <a:cs typeface="Verdana"/>
              </a:rPr>
              <a:t>проверки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экзаменационных</a:t>
            </a:r>
            <a:r>
              <a:rPr sz="2400" spc="-210" dirty="0">
                <a:latin typeface="Verdana"/>
                <a:cs typeface="Verdana"/>
              </a:rPr>
              <a:t> </a:t>
            </a:r>
            <a:r>
              <a:rPr sz="2400" spc="55" dirty="0">
                <a:latin typeface="Verdana"/>
                <a:cs typeface="Verdana"/>
              </a:rPr>
              <a:t>работ </a:t>
            </a:r>
            <a:r>
              <a:rPr sz="2400" spc="-83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РЦОИ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на</a:t>
            </a:r>
            <a:r>
              <a:rPr sz="2400" spc="5" dirty="0">
                <a:latin typeface="Verdana"/>
                <a:cs typeface="Verdana"/>
              </a:rPr>
              <a:t>п</a:t>
            </a:r>
            <a:r>
              <a:rPr sz="2400" spc="-40" dirty="0">
                <a:latin typeface="Verdana"/>
                <a:cs typeface="Verdana"/>
              </a:rPr>
              <a:t>рав</a:t>
            </a:r>
            <a:r>
              <a:rPr sz="2400" spc="-35" dirty="0">
                <a:latin typeface="Verdana"/>
                <a:cs typeface="Verdana"/>
              </a:rPr>
              <a:t>л</a:t>
            </a:r>
            <a:r>
              <a:rPr sz="2400" spc="-175" dirty="0">
                <a:latin typeface="Verdana"/>
                <a:cs typeface="Verdana"/>
              </a:rPr>
              <a:t>яет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305" dirty="0">
                <a:latin typeface="Verdana"/>
                <a:cs typeface="Verdana"/>
              </a:rPr>
              <a:t>в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80" dirty="0">
                <a:latin typeface="Verdana"/>
                <a:cs typeface="Verdana"/>
              </a:rPr>
              <a:t>упол</a:t>
            </a:r>
            <a:r>
              <a:rPr sz="2400" spc="-75" dirty="0">
                <a:latin typeface="Verdana"/>
                <a:cs typeface="Verdana"/>
              </a:rPr>
              <a:t>н</a:t>
            </a:r>
            <a:r>
              <a:rPr sz="2400" spc="75" dirty="0">
                <a:latin typeface="Verdana"/>
                <a:cs typeface="Verdana"/>
              </a:rPr>
              <a:t>омо</a:t>
            </a:r>
            <a:r>
              <a:rPr sz="2400" spc="80" dirty="0">
                <a:latin typeface="Verdana"/>
                <a:cs typeface="Verdana"/>
              </a:rPr>
              <a:t>ч</a:t>
            </a:r>
            <a:r>
              <a:rPr sz="2400" spc="-20" dirty="0">
                <a:latin typeface="Verdana"/>
                <a:cs typeface="Verdana"/>
              </a:rPr>
              <a:t>ен</a:t>
            </a:r>
            <a:r>
              <a:rPr sz="2400" spc="-15" dirty="0">
                <a:latin typeface="Verdana"/>
                <a:cs typeface="Verdana"/>
              </a:rPr>
              <a:t>н</a:t>
            </a:r>
            <a:r>
              <a:rPr sz="2400" spc="-65" dirty="0">
                <a:latin typeface="Verdana"/>
                <a:cs typeface="Verdana"/>
              </a:rPr>
              <a:t>у</a:t>
            </a:r>
            <a:r>
              <a:rPr sz="2400" spc="-85" dirty="0">
                <a:latin typeface="Verdana"/>
                <a:cs typeface="Verdana"/>
              </a:rPr>
              <a:t>ю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организ</a:t>
            </a:r>
            <a:r>
              <a:rPr sz="2400" dirty="0">
                <a:latin typeface="Verdana"/>
                <a:cs typeface="Verdana"/>
              </a:rPr>
              <a:t>а</a:t>
            </a:r>
            <a:r>
              <a:rPr sz="2400" spc="-15" dirty="0">
                <a:latin typeface="Verdana"/>
                <a:cs typeface="Verdana"/>
              </a:rPr>
              <a:t>цию</a:t>
            </a:r>
            <a:endParaRPr sz="2400">
              <a:latin typeface="Verdana"/>
              <a:cs typeface="Verdana"/>
            </a:endParaRPr>
          </a:p>
          <a:p>
            <a:pPr marL="13970" algn="ctr">
              <a:lnSpc>
                <a:spcPct val="100000"/>
              </a:lnSpc>
            </a:pPr>
            <a:r>
              <a:rPr sz="2400" spc="-120" dirty="0">
                <a:latin typeface="Verdana"/>
                <a:cs typeface="Verdana"/>
              </a:rPr>
              <a:t>результаты</a:t>
            </a:r>
            <a:r>
              <a:rPr sz="2400" spc="-170" dirty="0">
                <a:latin typeface="Verdana"/>
                <a:cs typeface="Verdana"/>
              </a:rPr>
              <a:t> </a:t>
            </a:r>
            <a:r>
              <a:rPr sz="2400" spc="30" dirty="0">
                <a:latin typeface="Verdana"/>
                <a:cs typeface="Verdana"/>
              </a:rPr>
              <a:t>обработки</a:t>
            </a:r>
            <a:r>
              <a:rPr sz="2400" spc="-185" dirty="0">
                <a:latin typeface="Verdana"/>
                <a:cs typeface="Verdana"/>
              </a:rPr>
              <a:t> </a:t>
            </a:r>
            <a:r>
              <a:rPr sz="2400" spc="-60" dirty="0">
                <a:latin typeface="Verdana"/>
                <a:cs typeface="Verdana"/>
              </a:rPr>
              <a:t>и</a:t>
            </a:r>
            <a:r>
              <a:rPr sz="2400" spc="-165" dirty="0">
                <a:latin typeface="Verdana"/>
                <a:cs typeface="Verdana"/>
              </a:rPr>
              <a:t> </a:t>
            </a:r>
            <a:r>
              <a:rPr sz="2400" spc="-25" dirty="0">
                <a:latin typeface="Verdana"/>
                <a:cs typeface="Verdana"/>
              </a:rPr>
              <a:t>проверки</a:t>
            </a:r>
            <a:r>
              <a:rPr sz="2400" spc="-16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экзаменационных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55" dirty="0">
                <a:latin typeface="Verdana"/>
                <a:cs typeface="Verdana"/>
              </a:rPr>
              <a:t>работ</a:t>
            </a:r>
            <a:endParaRPr sz="2400">
              <a:latin typeface="Verdana"/>
              <a:cs typeface="Verdana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8865361" y="3645661"/>
            <a:ext cx="6226810" cy="1220470"/>
            <a:chOff x="8865361" y="3645661"/>
            <a:chExt cx="6226810" cy="1220470"/>
          </a:xfrm>
        </p:grpSpPr>
        <p:sp>
          <p:nvSpPr>
            <p:cNvPr id="12" name="object 12"/>
            <p:cNvSpPr/>
            <p:nvPr/>
          </p:nvSpPr>
          <p:spPr>
            <a:xfrm>
              <a:off x="8878061" y="3658361"/>
              <a:ext cx="6201410" cy="1195070"/>
            </a:xfrm>
            <a:custGeom>
              <a:avLst/>
              <a:gdLst/>
              <a:ahLst/>
              <a:cxnLst/>
              <a:rect l="l" t="t" r="r" b="b"/>
              <a:pathLst>
                <a:path w="6201409" h="1195070">
                  <a:moveTo>
                    <a:pt x="6002020" y="0"/>
                  </a:moveTo>
                  <a:lnTo>
                    <a:pt x="0" y="0"/>
                  </a:lnTo>
                  <a:lnTo>
                    <a:pt x="0" y="1194816"/>
                  </a:lnTo>
                  <a:lnTo>
                    <a:pt x="6002020" y="1194816"/>
                  </a:lnTo>
                  <a:lnTo>
                    <a:pt x="6047680" y="1189556"/>
                  </a:lnTo>
                  <a:lnTo>
                    <a:pt x="6089595" y="1174575"/>
                  </a:lnTo>
                  <a:lnTo>
                    <a:pt x="6126570" y="1151068"/>
                  </a:lnTo>
                  <a:lnTo>
                    <a:pt x="6157408" y="1120230"/>
                  </a:lnTo>
                  <a:lnTo>
                    <a:pt x="6180915" y="1083255"/>
                  </a:lnTo>
                  <a:lnTo>
                    <a:pt x="6195896" y="1041340"/>
                  </a:lnTo>
                  <a:lnTo>
                    <a:pt x="6201156" y="995680"/>
                  </a:lnTo>
                  <a:lnTo>
                    <a:pt x="6201156" y="199136"/>
                  </a:lnTo>
                  <a:lnTo>
                    <a:pt x="6195896" y="153475"/>
                  </a:lnTo>
                  <a:lnTo>
                    <a:pt x="6180915" y="111560"/>
                  </a:lnTo>
                  <a:lnTo>
                    <a:pt x="6157408" y="74585"/>
                  </a:lnTo>
                  <a:lnTo>
                    <a:pt x="6126570" y="43747"/>
                  </a:lnTo>
                  <a:lnTo>
                    <a:pt x="6089595" y="20240"/>
                  </a:lnTo>
                  <a:lnTo>
                    <a:pt x="6047680" y="5259"/>
                  </a:lnTo>
                  <a:lnTo>
                    <a:pt x="6002020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878061" y="3658361"/>
              <a:ext cx="6201410" cy="1195070"/>
            </a:xfrm>
            <a:custGeom>
              <a:avLst/>
              <a:gdLst/>
              <a:ahLst/>
              <a:cxnLst/>
              <a:rect l="l" t="t" r="r" b="b"/>
              <a:pathLst>
                <a:path w="6201409" h="1195070">
                  <a:moveTo>
                    <a:pt x="6201156" y="199136"/>
                  </a:moveTo>
                  <a:lnTo>
                    <a:pt x="6201156" y="995680"/>
                  </a:lnTo>
                  <a:lnTo>
                    <a:pt x="6195896" y="1041340"/>
                  </a:lnTo>
                  <a:lnTo>
                    <a:pt x="6180915" y="1083255"/>
                  </a:lnTo>
                  <a:lnTo>
                    <a:pt x="6157408" y="1120230"/>
                  </a:lnTo>
                  <a:lnTo>
                    <a:pt x="6126570" y="1151068"/>
                  </a:lnTo>
                  <a:lnTo>
                    <a:pt x="6089595" y="1174575"/>
                  </a:lnTo>
                  <a:lnTo>
                    <a:pt x="6047680" y="1189556"/>
                  </a:lnTo>
                  <a:lnTo>
                    <a:pt x="6002020" y="1194816"/>
                  </a:lnTo>
                  <a:lnTo>
                    <a:pt x="0" y="1194816"/>
                  </a:lnTo>
                  <a:lnTo>
                    <a:pt x="0" y="0"/>
                  </a:lnTo>
                  <a:lnTo>
                    <a:pt x="6002020" y="0"/>
                  </a:lnTo>
                  <a:lnTo>
                    <a:pt x="6047680" y="5259"/>
                  </a:lnTo>
                  <a:lnTo>
                    <a:pt x="6089595" y="20240"/>
                  </a:lnTo>
                  <a:lnTo>
                    <a:pt x="6126570" y="43747"/>
                  </a:lnTo>
                  <a:lnTo>
                    <a:pt x="6157408" y="74585"/>
                  </a:lnTo>
                  <a:lnTo>
                    <a:pt x="6180915" y="111560"/>
                  </a:lnTo>
                  <a:lnTo>
                    <a:pt x="6195896" y="153475"/>
                  </a:lnTo>
                  <a:lnTo>
                    <a:pt x="6201156" y="199136"/>
                  </a:lnTo>
                  <a:close/>
                </a:path>
              </a:pathLst>
            </a:custGeom>
            <a:ln w="25399">
              <a:solidFill>
                <a:srgbClr val="857E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9113266" y="4039870"/>
            <a:ext cx="53860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har char="•"/>
              <a:tabLst>
                <a:tab pos="241300" algn="l"/>
              </a:tabLst>
            </a:pPr>
            <a:r>
              <a:rPr sz="2400" spc="-95" dirty="0">
                <a:solidFill>
                  <a:srgbClr val="857EBA"/>
                </a:solidFill>
                <a:latin typeface="Verdana"/>
                <a:cs typeface="Verdana"/>
              </a:rPr>
              <a:t>н</a:t>
            </a:r>
            <a:r>
              <a:rPr sz="2400" spc="130" dirty="0">
                <a:solidFill>
                  <a:srgbClr val="857EBA"/>
                </a:solidFill>
                <a:latin typeface="Verdana"/>
                <a:cs typeface="Verdana"/>
              </a:rPr>
              <a:t>е</a:t>
            </a:r>
            <a:r>
              <a:rPr sz="2400" spc="-180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857EBA"/>
                </a:solidFill>
                <a:latin typeface="Verdana"/>
                <a:cs typeface="Verdana"/>
              </a:rPr>
              <a:t>п</a:t>
            </a:r>
            <a:r>
              <a:rPr sz="2400" spc="10" dirty="0">
                <a:solidFill>
                  <a:srgbClr val="857EBA"/>
                </a:solidFill>
                <a:latin typeface="Verdana"/>
                <a:cs typeface="Verdana"/>
              </a:rPr>
              <a:t>о</a:t>
            </a:r>
            <a:r>
              <a:rPr sz="2400" spc="-130" dirty="0">
                <a:solidFill>
                  <a:srgbClr val="857EBA"/>
                </a:solidFill>
                <a:latin typeface="Verdana"/>
                <a:cs typeface="Verdana"/>
              </a:rPr>
              <a:t>з</a:t>
            </a:r>
            <a:r>
              <a:rPr sz="2400" spc="-150" dirty="0">
                <a:solidFill>
                  <a:srgbClr val="857EBA"/>
                </a:solidFill>
                <a:latin typeface="Verdana"/>
                <a:cs typeface="Verdana"/>
              </a:rPr>
              <a:t>д</a:t>
            </a:r>
            <a:r>
              <a:rPr sz="2400" spc="-95" dirty="0">
                <a:solidFill>
                  <a:srgbClr val="857EBA"/>
                </a:solidFill>
                <a:latin typeface="Verdana"/>
                <a:cs typeface="Verdana"/>
              </a:rPr>
              <a:t>н</a:t>
            </a:r>
            <a:r>
              <a:rPr sz="2400" spc="130" dirty="0">
                <a:solidFill>
                  <a:srgbClr val="857EBA"/>
                </a:solidFill>
                <a:latin typeface="Verdana"/>
                <a:cs typeface="Verdana"/>
              </a:rPr>
              <a:t>ее</a:t>
            </a:r>
            <a:r>
              <a:rPr sz="2400" spc="-195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400" spc="-204" dirty="0">
                <a:solidFill>
                  <a:srgbClr val="857EBA"/>
                </a:solidFill>
                <a:latin typeface="Verdana"/>
                <a:cs typeface="Verdana"/>
              </a:rPr>
              <a:t>1</a:t>
            </a:r>
            <a:r>
              <a:rPr sz="2400" spc="-200" dirty="0">
                <a:solidFill>
                  <a:srgbClr val="857EBA"/>
                </a:solidFill>
                <a:latin typeface="Verdana"/>
                <a:cs typeface="Verdana"/>
              </a:rPr>
              <a:t>0</a:t>
            </a:r>
            <a:r>
              <a:rPr sz="2400" spc="-175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857EBA"/>
                </a:solidFill>
                <a:latin typeface="Verdana"/>
                <a:cs typeface="Verdana"/>
              </a:rPr>
              <a:t>кале</a:t>
            </a:r>
            <a:r>
              <a:rPr sz="2400" spc="-95" dirty="0">
                <a:solidFill>
                  <a:srgbClr val="857EBA"/>
                </a:solidFill>
                <a:latin typeface="Verdana"/>
                <a:cs typeface="Verdana"/>
              </a:rPr>
              <a:t>н</a:t>
            </a:r>
            <a:r>
              <a:rPr sz="2400" spc="80" dirty="0">
                <a:solidFill>
                  <a:srgbClr val="857EBA"/>
                </a:solidFill>
                <a:latin typeface="Verdana"/>
                <a:cs typeface="Verdana"/>
              </a:rPr>
              <a:t>да</a:t>
            </a:r>
            <a:r>
              <a:rPr sz="2400" spc="-140" dirty="0">
                <a:solidFill>
                  <a:srgbClr val="857EBA"/>
                </a:solidFill>
                <a:latin typeface="Verdana"/>
                <a:cs typeface="Verdana"/>
              </a:rPr>
              <a:t>рны</a:t>
            </a:r>
            <a:r>
              <a:rPr sz="2400" spc="-120" dirty="0">
                <a:solidFill>
                  <a:srgbClr val="857EBA"/>
                </a:solidFill>
                <a:latin typeface="Verdana"/>
                <a:cs typeface="Verdana"/>
              </a:rPr>
              <a:t>х</a:t>
            </a:r>
            <a:r>
              <a:rPr sz="2400" spc="-175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857EBA"/>
                </a:solidFill>
                <a:latin typeface="Verdana"/>
                <a:cs typeface="Verdana"/>
              </a:rPr>
              <a:t>дне</a:t>
            </a:r>
            <a:r>
              <a:rPr sz="2400" spc="-60" dirty="0">
                <a:solidFill>
                  <a:srgbClr val="857EBA"/>
                </a:solidFill>
                <a:latin typeface="Verdana"/>
                <a:cs typeface="Verdana"/>
              </a:rPr>
              <a:t>й</a:t>
            </a:r>
            <a:endParaRPr sz="2400">
              <a:latin typeface="Verdana"/>
              <a:cs typeface="Verdan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665985" y="3366770"/>
            <a:ext cx="7225030" cy="1778000"/>
            <a:chOff x="1665985" y="3366770"/>
            <a:chExt cx="7225030" cy="1778000"/>
          </a:xfrm>
        </p:grpSpPr>
        <p:sp>
          <p:nvSpPr>
            <p:cNvPr id="16" name="object 16"/>
            <p:cNvSpPr/>
            <p:nvPr/>
          </p:nvSpPr>
          <p:spPr>
            <a:xfrm>
              <a:off x="1678685" y="3379470"/>
              <a:ext cx="7199630" cy="1752600"/>
            </a:xfrm>
            <a:custGeom>
              <a:avLst/>
              <a:gdLst/>
              <a:ahLst/>
              <a:cxnLst/>
              <a:rect l="l" t="t" r="r" b="b"/>
              <a:pathLst>
                <a:path w="7199630" h="1752600">
                  <a:moveTo>
                    <a:pt x="6907275" y="0"/>
                  </a:moveTo>
                  <a:lnTo>
                    <a:pt x="292100" y="0"/>
                  </a:lnTo>
                  <a:lnTo>
                    <a:pt x="244727" y="3823"/>
                  </a:lnTo>
                  <a:lnTo>
                    <a:pt x="199786" y="14894"/>
                  </a:lnTo>
                  <a:lnTo>
                    <a:pt x="157877" y="32609"/>
                  </a:lnTo>
                  <a:lnTo>
                    <a:pt x="119603" y="56367"/>
                  </a:lnTo>
                  <a:lnTo>
                    <a:pt x="85566" y="85566"/>
                  </a:lnTo>
                  <a:lnTo>
                    <a:pt x="56367" y="119603"/>
                  </a:lnTo>
                  <a:lnTo>
                    <a:pt x="32609" y="157877"/>
                  </a:lnTo>
                  <a:lnTo>
                    <a:pt x="14894" y="199786"/>
                  </a:lnTo>
                  <a:lnTo>
                    <a:pt x="3823" y="244727"/>
                  </a:lnTo>
                  <a:lnTo>
                    <a:pt x="0" y="292100"/>
                  </a:lnTo>
                  <a:lnTo>
                    <a:pt x="0" y="1460500"/>
                  </a:lnTo>
                  <a:lnTo>
                    <a:pt x="3823" y="1507872"/>
                  </a:lnTo>
                  <a:lnTo>
                    <a:pt x="14894" y="1552813"/>
                  </a:lnTo>
                  <a:lnTo>
                    <a:pt x="32609" y="1594722"/>
                  </a:lnTo>
                  <a:lnTo>
                    <a:pt x="56367" y="1632996"/>
                  </a:lnTo>
                  <a:lnTo>
                    <a:pt x="85566" y="1667033"/>
                  </a:lnTo>
                  <a:lnTo>
                    <a:pt x="119603" y="1696232"/>
                  </a:lnTo>
                  <a:lnTo>
                    <a:pt x="157877" y="1719990"/>
                  </a:lnTo>
                  <a:lnTo>
                    <a:pt x="199786" y="1737705"/>
                  </a:lnTo>
                  <a:lnTo>
                    <a:pt x="244727" y="1748776"/>
                  </a:lnTo>
                  <a:lnTo>
                    <a:pt x="292100" y="1752600"/>
                  </a:lnTo>
                  <a:lnTo>
                    <a:pt x="6907275" y="1752600"/>
                  </a:lnTo>
                  <a:lnTo>
                    <a:pt x="6954648" y="1748776"/>
                  </a:lnTo>
                  <a:lnTo>
                    <a:pt x="6999589" y="1737705"/>
                  </a:lnTo>
                  <a:lnTo>
                    <a:pt x="7041498" y="1719990"/>
                  </a:lnTo>
                  <a:lnTo>
                    <a:pt x="7079772" y="1696232"/>
                  </a:lnTo>
                  <a:lnTo>
                    <a:pt x="7113809" y="1667033"/>
                  </a:lnTo>
                  <a:lnTo>
                    <a:pt x="7143008" y="1632996"/>
                  </a:lnTo>
                  <a:lnTo>
                    <a:pt x="7166766" y="1594722"/>
                  </a:lnTo>
                  <a:lnTo>
                    <a:pt x="7184481" y="1552813"/>
                  </a:lnTo>
                  <a:lnTo>
                    <a:pt x="7195552" y="1507872"/>
                  </a:lnTo>
                  <a:lnTo>
                    <a:pt x="7199375" y="1460500"/>
                  </a:lnTo>
                  <a:lnTo>
                    <a:pt x="7199375" y="292100"/>
                  </a:lnTo>
                  <a:lnTo>
                    <a:pt x="7195552" y="244727"/>
                  </a:lnTo>
                  <a:lnTo>
                    <a:pt x="7184481" y="199786"/>
                  </a:lnTo>
                  <a:lnTo>
                    <a:pt x="7166766" y="157877"/>
                  </a:lnTo>
                  <a:lnTo>
                    <a:pt x="7143008" y="119603"/>
                  </a:lnTo>
                  <a:lnTo>
                    <a:pt x="7113809" y="85566"/>
                  </a:lnTo>
                  <a:lnTo>
                    <a:pt x="7079772" y="56367"/>
                  </a:lnTo>
                  <a:lnTo>
                    <a:pt x="7041498" y="32609"/>
                  </a:lnTo>
                  <a:lnTo>
                    <a:pt x="6999589" y="14894"/>
                  </a:lnTo>
                  <a:lnTo>
                    <a:pt x="6954648" y="3823"/>
                  </a:lnTo>
                  <a:lnTo>
                    <a:pt x="6907275" y="0"/>
                  </a:lnTo>
                  <a:close/>
                </a:path>
              </a:pathLst>
            </a:custGeom>
            <a:solidFill>
              <a:srgbClr val="857E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678685" y="3379470"/>
              <a:ext cx="7199630" cy="1752600"/>
            </a:xfrm>
            <a:custGeom>
              <a:avLst/>
              <a:gdLst/>
              <a:ahLst/>
              <a:cxnLst/>
              <a:rect l="l" t="t" r="r" b="b"/>
              <a:pathLst>
                <a:path w="7199630" h="1752600">
                  <a:moveTo>
                    <a:pt x="0" y="292100"/>
                  </a:moveTo>
                  <a:lnTo>
                    <a:pt x="3823" y="244727"/>
                  </a:lnTo>
                  <a:lnTo>
                    <a:pt x="14894" y="199786"/>
                  </a:lnTo>
                  <a:lnTo>
                    <a:pt x="32609" y="157877"/>
                  </a:lnTo>
                  <a:lnTo>
                    <a:pt x="56367" y="119603"/>
                  </a:lnTo>
                  <a:lnTo>
                    <a:pt x="85566" y="85566"/>
                  </a:lnTo>
                  <a:lnTo>
                    <a:pt x="119603" y="56367"/>
                  </a:lnTo>
                  <a:lnTo>
                    <a:pt x="157877" y="32609"/>
                  </a:lnTo>
                  <a:lnTo>
                    <a:pt x="199786" y="14894"/>
                  </a:lnTo>
                  <a:lnTo>
                    <a:pt x="244727" y="3823"/>
                  </a:lnTo>
                  <a:lnTo>
                    <a:pt x="292100" y="0"/>
                  </a:lnTo>
                  <a:lnTo>
                    <a:pt x="6907275" y="0"/>
                  </a:lnTo>
                  <a:lnTo>
                    <a:pt x="6954648" y="3823"/>
                  </a:lnTo>
                  <a:lnTo>
                    <a:pt x="6999589" y="14894"/>
                  </a:lnTo>
                  <a:lnTo>
                    <a:pt x="7041498" y="32609"/>
                  </a:lnTo>
                  <a:lnTo>
                    <a:pt x="7079772" y="56367"/>
                  </a:lnTo>
                  <a:lnTo>
                    <a:pt x="7113809" y="85566"/>
                  </a:lnTo>
                  <a:lnTo>
                    <a:pt x="7143008" y="119603"/>
                  </a:lnTo>
                  <a:lnTo>
                    <a:pt x="7166766" y="157877"/>
                  </a:lnTo>
                  <a:lnTo>
                    <a:pt x="7184481" y="199786"/>
                  </a:lnTo>
                  <a:lnTo>
                    <a:pt x="7195552" y="244727"/>
                  </a:lnTo>
                  <a:lnTo>
                    <a:pt x="7199375" y="292100"/>
                  </a:lnTo>
                  <a:lnTo>
                    <a:pt x="7199375" y="1460500"/>
                  </a:lnTo>
                  <a:lnTo>
                    <a:pt x="7195552" y="1507872"/>
                  </a:lnTo>
                  <a:lnTo>
                    <a:pt x="7184481" y="1552813"/>
                  </a:lnTo>
                  <a:lnTo>
                    <a:pt x="7166766" y="1594722"/>
                  </a:lnTo>
                  <a:lnTo>
                    <a:pt x="7143008" y="1632996"/>
                  </a:lnTo>
                  <a:lnTo>
                    <a:pt x="7113809" y="1667033"/>
                  </a:lnTo>
                  <a:lnTo>
                    <a:pt x="7079772" y="1696232"/>
                  </a:lnTo>
                  <a:lnTo>
                    <a:pt x="7041498" y="1719990"/>
                  </a:lnTo>
                  <a:lnTo>
                    <a:pt x="6999589" y="1737705"/>
                  </a:lnTo>
                  <a:lnTo>
                    <a:pt x="6954648" y="1748776"/>
                  </a:lnTo>
                  <a:lnTo>
                    <a:pt x="6907275" y="1752600"/>
                  </a:lnTo>
                  <a:lnTo>
                    <a:pt x="292100" y="1752600"/>
                  </a:lnTo>
                  <a:lnTo>
                    <a:pt x="244727" y="1748776"/>
                  </a:lnTo>
                  <a:lnTo>
                    <a:pt x="199786" y="1737705"/>
                  </a:lnTo>
                  <a:lnTo>
                    <a:pt x="157877" y="1719990"/>
                  </a:lnTo>
                  <a:lnTo>
                    <a:pt x="119603" y="1696232"/>
                  </a:lnTo>
                  <a:lnTo>
                    <a:pt x="85566" y="1667033"/>
                  </a:lnTo>
                  <a:lnTo>
                    <a:pt x="56367" y="1632996"/>
                  </a:lnTo>
                  <a:lnTo>
                    <a:pt x="32609" y="1594722"/>
                  </a:lnTo>
                  <a:lnTo>
                    <a:pt x="14894" y="1552813"/>
                  </a:lnTo>
                  <a:lnTo>
                    <a:pt x="3823" y="1507872"/>
                  </a:lnTo>
                  <a:lnTo>
                    <a:pt x="0" y="1460500"/>
                  </a:lnTo>
                  <a:lnTo>
                    <a:pt x="0" y="29210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2052573" y="3871721"/>
            <a:ext cx="6447790" cy="72644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355090" marR="5080" indent="-1343025">
              <a:lnSpc>
                <a:spcPts val="2640"/>
              </a:lnSpc>
              <a:spcBef>
                <a:spcPts val="385"/>
              </a:spcBef>
            </a:pPr>
            <a:r>
              <a:rPr sz="2400" spc="-35" dirty="0">
                <a:solidFill>
                  <a:srgbClr val="FFFFFF"/>
                </a:solidFill>
                <a:latin typeface="Verdana"/>
                <a:cs typeface="Verdana"/>
              </a:rPr>
              <a:t>П</a:t>
            </a:r>
            <a:r>
              <a:rPr sz="2400" spc="-25" dirty="0">
                <a:solidFill>
                  <a:srgbClr val="FFFFFF"/>
                </a:solidFill>
                <a:latin typeface="Verdana"/>
                <a:cs typeface="Verdana"/>
              </a:rPr>
              <a:t>о</a:t>
            </a:r>
            <a:r>
              <a:rPr sz="24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э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к</a:t>
            </a:r>
            <a:r>
              <a:rPr sz="2400" spc="-25" dirty="0">
                <a:solidFill>
                  <a:srgbClr val="FFFFFF"/>
                </a:solidFill>
                <a:latin typeface="Verdana"/>
                <a:cs typeface="Verdana"/>
              </a:rPr>
              <a:t>з</a:t>
            </a:r>
            <a:r>
              <a:rPr sz="2400" spc="-20" dirty="0">
                <a:solidFill>
                  <a:srgbClr val="FFFFFF"/>
                </a:solidFill>
                <a:latin typeface="Verdana"/>
                <a:cs typeface="Verdana"/>
              </a:rPr>
              <a:t>а</a:t>
            </a:r>
            <a:r>
              <a:rPr sz="2400" spc="155" dirty="0">
                <a:solidFill>
                  <a:srgbClr val="FFFFFF"/>
                </a:solidFill>
                <a:latin typeface="Verdana"/>
                <a:cs typeface="Verdana"/>
              </a:rPr>
              <a:t>ме</a:t>
            </a:r>
            <a:r>
              <a:rPr sz="2400" spc="160" dirty="0">
                <a:solidFill>
                  <a:srgbClr val="FFFFFF"/>
                </a:solidFill>
                <a:latin typeface="Verdana"/>
                <a:cs typeface="Verdana"/>
              </a:rPr>
              <a:t>нам</a:t>
            </a:r>
            <a:r>
              <a:rPr sz="2400" spc="90" dirty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sz="2400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проведё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н</a:t>
            </a:r>
            <a:r>
              <a:rPr sz="2400" spc="10" dirty="0">
                <a:solidFill>
                  <a:srgbClr val="FFFFFF"/>
                </a:solidFill>
                <a:latin typeface="Verdana"/>
                <a:cs typeface="Verdana"/>
              </a:rPr>
              <a:t>ны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м</a:t>
            </a:r>
            <a:r>
              <a:rPr sz="2400" spc="-20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305" dirty="0">
                <a:solidFill>
                  <a:srgbClr val="FFFFFF"/>
                </a:solidFill>
                <a:latin typeface="Verdana"/>
                <a:cs typeface="Verdana"/>
              </a:rPr>
              <a:t>в</a:t>
            </a:r>
            <a:r>
              <a:rPr sz="24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основ</a:t>
            </a:r>
            <a:r>
              <a:rPr sz="2400" spc="5" dirty="0">
                <a:solidFill>
                  <a:srgbClr val="FFFFFF"/>
                </a:solidFill>
                <a:latin typeface="Verdana"/>
                <a:cs typeface="Verdana"/>
              </a:rPr>
              <a:t>н</a:t>
            </a:r>
            <a:r>
              <a:rPr sz="2400" spc="20" dirty="0">
                <a:solidFill>
                  <a:srgbClr val="FFFFFF"/>
                </a:solidFill>
                <a:latin typeface="Verdana"/>
                <a:cs typeface="Verdana"/>
              </a:rPr>
              <a:t>ой  </a:t>
            </a:r>
            <a:r>
              <a:rPr sz="2400" spc="25" dirty="0">
                <a:solidFill>
                  <a:srgbClr val="FFFFFF"/>
                </a:solidFill>
                <a:latin typeface="Verdana"/>
                <a:cs typeface="Verdana"/>
              </a:rPr>
              <a:t>перио</a:t>
            </a:r>
            <a:r>
              <a:rPr sz="2400" spc="30" dirty="0">
                <a:solidFill>
                  <a:srgbClr val="FFFFFF"/>
                </a:solidFill>
                <a:latin typeface="Verdana"/>
                <a:cs typeface="Verdana"/>
              </a:rPr>
              <a:t>д</a:t>
            </a:r>
            <a:r>
              <a:rPr sz="24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FFFFFF"/>
                </a:solidFill>
                <a:latin typeface="Verdana"/>
                <a:cs typeface="Verdana"/>
              </a:rPr>
              <a:t>п</a:t>
            </a:r>
            <a:r>
              <a:rPr sz="2400" spc="-45" dirty="0">
                <a:solidFill>
                  <a:srgbClr val="FFFFFF"/>
                </a:solidFill>
                <a:latin typeface="Verdana"/>
                <a:cs typeface="Verdana"/>
              </a:rPr>
              <a:t>роведени</a:t>
            </a:r>
            <a:r>
              <a:rPr sz="2400" spc="-40" dirty="0">
                <a:solidFill>
                  <a:srgbClr val="FFFFFF"/>
                </a:solidFill>
                <a:latin typeface="Verdana"/>
                <a:cs typeface="Verdana"/>
              </a:rPr>
              <a:t>я</a:t>
            </a:r>
            <a:r>
              <a:rPr sz="2400" spc="-1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FFFFFF"/>
                </a:solidFill>
                <a:latin typeface="Verdana"/>
                <a:cs typeface="Verdana"/>
              </a:rPr>
              <a:t>ГИА</a:t>
            </a:r>
            <a:endParaRPr sz="2400">
              <a:latin typeface="Verdana"/>
              <a:cs typeface="Verdana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8865361" y="5383021"/>
            <a:ext cx="6225540" cy="1427480"/>
            <a:chOff x="8865361" y="5383021"/>
            <a:chExt cx="6225540" cy="1427480"/>
          </a:xfrm>
        </p:grpSpPr>
        <p:sp>
          <p:nvSpPr>
            <p:cNvPr id="20" name="object 20"/>
            <p:cNvSpPr/>
            <p:nvPr/>
          </p:nvSpPr>
          <p:spPr>
            <a:xfrm>
              <a:off x="8878061" y="5395721"/>
              <a:ext cx="6200140" cy="1402080"/>
            </a:xfrm>
            <a:custGeom>
              <a:avLst/>
              <a:gdLst/>
              <a:ahLst/>
              <a:cxnLst/>
              <a:rect l="l" t="t" r="r" b="b"/>
              <a:pathLst>
                <a:path w="6200140" h="1402079">
                  <a:moveTo>
                    <a:pt x="5965952" y="0"/>
                  </a:moveTo>
                  <a:lnTo>
                    <a:pt x="0" y="0"/>
                  </a:lnTo>
                  <a:lnTo>
                    <a:pt x="0" y="1402079"/>
                  </a:lnTo>
                  <a:lnTo>
                    <a:pt x="5965952" y="1402079"/>
                  </a:lnTo>
                  <a:lnTo>
                    <a:pt x="6013039" y="1397331"/>
                  </a:lnTo>
                  <a:lnTo>
                    <a:pt x="6056899" y="1383712"/>
                  </a:lnTo>
                  <a:lnTo>
                    <a:pt x="6096593" y="1362164"/>
                  </a:lnTo>
                  <a:lnTo>
                    <a:pt x="6131179" y="1333627"/>
                  </a:lnTo>
                  <a:lnTo>
                    <a:pt x="6159716" y="1299041"/>
                  </a:lnTo>
                  <a:lnTo>
                    <a:pt x="6181264" y="1259347"/>
                  </a:lnTo>
                  <a:lnTo>
                    <a:pt x="6194883" y="1215487"/>
                  </a:lnTo>
                  <a:lnTo>
                    <a:pt x="6199632" y="1168400"/>
                  </a:lnTo>
                  <a:lnTo>
                    <a:pt x="6199632" y="233679"/>
                  </a:lnTo>
                  <a:lnTo>
                    <a:pt x="6194883" y="186592"/>
                  </a:lnTo>
                  <a:lnTo>
                    <a:pt x="6181264" y="142732"/>
                  </a:lnTo>
                  <a:lnTo>
                    <a:pt x="6159716" y="103038"/>
                  </a:lnTo>
                  <a:lnTo>
                    <a:pt x="6131179" y="68453"/>
                  </a:lnTo>
                  <a:lnTo>
                    <a:pt x="6096593" y="39915"/>
                  </a:lnTo>
                  <a:lnTo>
                    <a:pt x="6056899" y="18367"/>
                  </a:lnTo>
                  <a:lnTo>
                    <a:pt x="6013039" y="4748"/>
                  </a:lnTo>
                  <a:lnTo>
                    <a:pt x="5965952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878061" y="5395721"/>
              <a:ext cx="6200140" cy="1402080"/>
            </a:xfrm>
            <a:custGeom>
              <a:avLst/>
              <a:gdLst/>
              <a:ahLst/>
              <a:cxnLst/>
              <a:rect l="l" t="t" r="r" b="b"/>
              <a:pathLst>
                <a:path w="6200140" h="1402079">
                  <a:moveTo>
                    <a:pt x="6199632" y="233679"/>
                  </a:moveTo>
                  <a:lnTo>
                    <a:pt x="6199632" y="1168400"/>
                  </a:lnTo>
                  <a:lnTo>
                    <a:pt x="6194883" y="1215487"/>
                  </a:lnTo>
                  <a:lnTo>
                    <a:pt x="6181264" y="1259347"/>
                  </a:lnTo>
                  <a:lnTo>
                    <a:pt x="6159716" y="1299041"/>
                  </a:lnTo>
                  <a:lnTo>
                    <a:pt x="6131179" y="1333627"/>
                  </a:lnTo>
                  <a:lnTo>
                    <a:pt x="6096593" y="1362164"/>
                  </a:lnTo>
                  <a:lnTo>
                    <a:pt x="6056899" y="1383712"/>
                  </a:lnTo>
                  <a:lnTo>
                    <a:pt x="6013039" y="1397331"/>
                  </a:lnTo>
                  <a:lnTo>
                    <a:pt x="5965952" y="1402079"/>
                  </a:lnTo>
                  <a:lnTo>
                    <a:pt x="0" y="1402079"/>
                  </a:lnTo>
                  <a:lnTo>
                    <a:pt x="0" y="0"/>
                  </a:lnTo>
                  <a:lnTo>
                    <a:pt x="5965952" y="0"/>
                  </a:lnTo>
                  <a:lnTo>
                    <a:pt x="6013039" y="4748"/>
                  </a:lnTo>
                  <a:lnTo>
                    <a:pt x="6056899" y="18367"/>
                  </a:lnTo>
                  <a:lnTo>
                    <a:pt x="6096593" y="39915"/>
                  </a:lnTo>
                  <a:lnTo>
                    <a:pt x="6131179" y="68453"/>
                  </a:lnTo>
                  <a:lnTo>
                    <a:pt x="6159716" y="103038"/>
                  </a:lnTo>
                  <a:lnTo>
                    <a:pt x="6181264" y="142732"/>
                  </a:lnTo>
                  <a:lnTo>
                    <a:pt x="6194883" y="186592"/>
                  </a:lnTo>
                  <a:lnTo>
                    <a:pt x="6199632" y="233679"/>
                  </a:lnTo>
                  <a:close/>
                </a:path>
              </a:pathLst>
            </a:custGeom>
            <a:ln w="25400">
              <a:solidFill>
                <a:srgbClr val="857E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9113266" y="5880303"/>
            <a:ext cx="521208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00"/>
              </a:spcBef>
              <a:buChar char="•"/>
              <a:tabLst>
                <a:tab pos="241935" algn="l"/>
              </a:tabLst>
            </a:pPr>
            <a:r>
              <a:rPr sz="2400" spc="15" dirty="0">
                <a:solidFill>
                  <a:srgbClr val="F65E09"/>
                </a:solidFill>
                <a:latin typeface="Verdana"/>
                <a:cs typeface="Verdana"/>
              </a:rPr>
              <a:t>не</a:t>
            </a:r>
            <a:r>
              <a:rPr sz="2400" spc="-180" dirty="0">
                <a:solidFill>
                  <a:srgbClr val="F65E09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F65E09"/>
                </a:solidFill>
                <a:latin typeface="Verdana"/>
                <a:cs typeface="Verdana"/>
              </a:rPr>
              <a:t>поздне</a:t>
            </a:r>
            <a:r>
              <a:rPr sz="2400" spc="-15" dirty="0">
                <a:solidFill>
                  <a:srgbClr val="F65E09"/>
                </a:solidFill>
                <a:latin typeface="Verdana"/>
                <a:cs typeface="Verdana"/>
              </a:rPr>
              <a:t>е</a:t>
            </a:r>
            <a:r>
              <a:rPr sz="2400" spc="-200" dirty="0">
                <a:solidFill>
                  <a:srgbClr val="F65E09"/>
                </a:solidFill>
                <a:latin typeface="Verdana"/>
                <a:cs typeface="Verdana"/>
              </a:rPr>
              <a:t> </a:t>
            </a:r>
            <a:r>
              <a:rPr sz="2400" spc="-195" dirty="0">
                <a:solidFill>
                  <a:srgbClr val="F65E09"/>
                </a:solidFill>
                <a:latin typeface="Verdana"/>
                <a:cs typeface="Verdana"/>
              </a:rPr>
              <a:t>5</a:t>
            </a:r>
            <a:r>
              <a:rPr sz="2400" spc="-180" dirty="0">
                <a:solidFill>
                  <a:srgbClr val="F65E09"/>
                </a:solidFill>
                <a:latin typeface="Verdana"/>
                <a:cs typeface="Verdana"/>
              </a:rPr>
              <a:t> </a:t>
            </a:r>
            <a:r>
              <a:rPr sz="2400" spc="-225" dirty="0">
                <a:solidFill>
                  <a:srgbClr val="F65E09"/>
                </a:solidFill>
                <a:latin typeface="Verdana"/>
                <a:cs typeface="Verdana"/>
              </a:rPr>
              <a:t>к</a:t>
            </a:r>
            <a:r>
              <a:rPr sz="2400" spc="35" dirty="0">
                <a:solidFill>
                  <a:srgbClr val="F65E09"/>
                </a:solidFill>
                <a:latin typeface="Verdana"/>
                <a:cs typeface="Verdana"/>
              </a:rPr>
              <a:t>аленда</a:t>
            </a:r>
            <a:r>
              <a:rPr sz="2400" spc="-140" dirty="0">
                <a:solidFill>
                  <a:srgbClr val="F65E09"/>
                </a:solidFill>
                <a:latin typeface="Verdana"/>
                <a:cs typeface="Verdana"/>
              </a:rPr>
              <a:t>рны</a:t>
            </a:r>
            <a:r>
              <a:rPr sz="2400" spc="-114" dirty="0">
                <a:solidFill>
                  <a:srgbClr val="F65E09"/>
                </a:solidFill>
                <a:latin typeface="Verdana"/>
                <a:cs typeface="Verdana"/>
              </a:rPr>
              <a:t>х</a:t>
            </a:r>
            <a:r>
              <a:rPr sz="2400" spc="-190" dirty="0">
                <a:solidFill>
                  <a:srgbClr val="F65E09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F65E09"/>
                </a:solidFill>
                <a:latin typeface="Verdana"/>
                <a:cs typeface="Verdana"/>
              </a:rPr>
              <a:t>дней</a:t>
            </a:r>
            <a:endParaRPr sz="2400">
              <a:latin typeface="Verdana"/>
              <a:cs typeface="Verdana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1665985" y="5207761"/>
            <a:ext cx="7225030" cy="1778000"/>
            <a:chOff x="1665985" y="5207761"/>
            <a:chExt cx="7225030" cy="1778000"/>
          </a:xfrm>
        </p:grpSpPr>
        <p:sp>
          <p:nvSpPr>
            <p:cNvPr id="24" name="object 24"/>
            <p:cNvSpPr/>
            <p:nvPr/>
          </p:nvSpPr>
          <p:spPr>
            <a:xfrm>
              <a:off x="1678685" y="5220461"/>
              <a:ext cx="7199630" cy="1752600"/>
            </a:xfrm>
            <a:custGeom>
              <a:avLst/>
              <a:gdLst/>
              <a:ahLst/>
              <a:cxnLst/>
              <a:rect l="l" t="t" r="r" b="b"/>
              <a:pathLst>
                <a:path w="7199630" h="1752600">
                  <a:moveTo>
                    <a:pt x="6907275" y="0"/>
                  </a:moveTo>
                  <a:lnTo>
                    <a:pt x="292100" y="0"/>
                  </a:lnTo>
                  <a:lnTo>
                    <a:pt x="244727" y="3823"/>
                  </a:lnTo>
                  <a:lnTo>
                    <a:pt x="199786" y="14894"/>
                  </a:lnTo>
                  <a:lnTo>
                    <a:pt x="157877" y="32609"/>
                  </a:lnTo>
                  <a:lnTo>
                    <a:pt x="119603" y="56367"/>
                  </a:lnTo>
                  <a:lnTo>
                    <a:pt x="85566" y="85566"/>
                  </a:lnTo>
                  <a:lnTo>
                    <a:pt x="56367" y="119603"/>
                  </a:lnTo>
                  <a:lnTo>
                    <a:pt x="32609" y="157877"/>
                  </a:lnTo>
                  <a:lnTo>
                    <a:pt x="14894" y="199786"/>
                  </a:lnTo>
                  <a:lnTo>
                    <a:pt x="3823" y="244727"/>
                  </a:lnTo>
                  <a:lnTo>
                    <a:pt x="0" y="292100"/>
                  </a:lnTo>
                  <a:lnTo>
                    <a:pt x="0" y="1460500"/>
                  </a:lnTo>
                  <a:lnTo>
                    <a:pt x="3823" y="1507872"/>
                  </a:lnTo>
                  <a:lnTo>
                    <a:pt x="14894" y="1552813"/>
                  </a:lnTo>
                  <a:lnTo>
                    <a:pt x="32609" y="1594722"/>
                  </a:lnTo>
                  <a:lnTo>
                    <a:pt x="56367" y="1632996"/>
                  </a:lnTo>
                  <a:lnTo>
                    <a:pt x="85566" y="1667033"/>
                  </a:lnTo>
                  <a:lnTo>
                    <a:pt x="119603" y="1696232"/>
                  </a:lnTo>
                  <a:lnTo>
                    <a:pt x="157877" y="1719990"/>
                  </a:lnTo>
                  <a:lnTo>
                    <a:pt x="199786" y="1737705"/>
                  </a:lnTo>
                  <a:lnTo>
                    <a:pt x="244727" y="1748776"/>
                  </a:lnTo>
                  <a:lnTo>
                    <a:pt x="292100" y="1752600"/>
                  </a:lnTo>
                  <a:lnTo>
                    <a:pt x="6907275" y="1752600"/>
                  </a:lnTo>
                  <a:lnTo>
                    <a:pt x="6954648" y="1748776"/>
                  </a:lnTo>
                  <a:lnTo>
                    <a:pt x="6999589" y="1737705"/>
                  </a:lnTo>
                  <a:lnTo>
                    <a:pt x="7041498" y="1719990"/>
                  </a:lnTo>
                  <a:lnTo>
                    <a:pt x="7079772" y="1696232"/>
                  </a:lnTo>
                  <a:lnTo>
                    <a:pt x="7113809" y="1667033"/>
                  </a:lnTo>
                  <a:lnTo>
                    <a:pt x="7143008" y="1632996"/>
                  </a:lnTo>
                  <a:lnTo>
                    <a:pt x="7166766" y="1594722"/>
                  </a:lnTo>
                  <a:lnTo>
                    <a:pt x="7184481" y="1552813"/>
                  </a:lnTo>
                  <a:lnTo>
                    <a:pt x="7195552" y="1507872"/>
                  </a:lnTo>
                  <a:lnTo>
                    <a:pt x="7199375" y="1460500"/>
                  </a:lnTo>
                  <a:lnTo>
                    <a:pt x="7199375" y="292100"/>
                  </a:lnTo>
                  <a:lnTo>
                    <a:pt x="7195552" y="244727"/>
                  </a:lnTo>
                  <a:lnTo>
                    <a:pt x="7184481" y="199786"/>
                  </a:lnTo>
                  <a:lnTo>
                    <a:pt x="7166766" y="157877"/>
                  </a:lnTo>
                  <a:lnTo>
                    <a:pt x="7143008" y="119603"/>
                  </a:lnTo>
                  <a:lnTo>
                    <a:pt x="7113809" y="85566"/>
                  </a:lnTo>
                  <a:lnTo>
                    <a:pt x="7079772" y="56367"/>
                  </a:lnTo>
                  <a:lnTo>
                    <a:pt x="7041498" y="32609"/>
                  </a:lnTo>
                  <a:lnTo>
                    <a:pt x="6999589" y="14894"/>
                  </a:lnTo>
                  <a:lnTo>
                    <a:pt x="6954648" y="3823"/>
                  </a:lnTo>
                  <a:lnTo>
                    <a:pt x="6907275" y="0"/>
                  </a:lnTo>
                  <a:close/>
                </a:path>
              </a:pathLst>
            </a:custGeom>
            <a:solidFill>
              <a:srgbClr val="857E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678685" y="5220461"/>
              <a:ext cx="7199630" cy="1752600"/>
            </a:xfrm>
            <a:custGeom>
              <a:avLst/>
              <a:gdLst/>
              <a:ahLst/>
              <a:cxnLst/>
              <a:rect l="l" t="t" r="r" b="b"/>
              <a:pathLst>
                <a:path w="7199630" h="1752600">
                  <a:moveTo>
                    <a:pt x="0" y="292100"/>
                  </a:moveTo>
                  <a:lnTo>
                    <a:pt x="3823" y="244727"/>
                  </a:lnTo>
                  <a:lnTo>
                    <a:pt x="14894" y="199786"/>
                  </a:lnTo>
                  <a:lnTo>
                    <a:pt x="32609" y="157877"/>
                  </a:lnTo>
                  <a:lnTo>
                    <a:pt x="56367" y="119603"/>
                  </a:lnTo>
                  <a:lnTo>
                    <a:pt x="85566" y="85566"/>
                  </a:lnTo>
                  <a:lnTo>
                    <a:pt x="119603" y="56367"/>
                  </a:lnTo>
                  <a:lnTo>
                    <a:pt x="157877" y="32609"/>
                  </a:lnTo>
                  <a:lnTo>
                    <a:pt x="199786" y="14894"/>
                  </a:lnTo>
                  <a:lnTo>
                    <a:pt x="244727" y="3823"/>
                  </a:lnTo>
                  <a:lnTo>
                    <a:pt x="292100" y="0"/>
                  </a:lnTo>
                  <a:lnTo>
                    <a:pt x="6907275" y="0"/>
                  </a:lnTo>
                  <a:lnTo>
                    <a:pt x="6954648" y="3823"/>
                  </a:lnTo>
                  <a:lnTo>
                    <a:pt x="6999589" y="14894"/>
                  </a:lnTo>
                  <a:lnTo>
                    <a:pt x="7041498" y="32609"/>
                  </a:lnTo>
                  <a:lnTo>
                    <a:pt x="7079772" y="56367"/>
                  </a:lnTo>
                  <a:lnTo>
                    <a:pt x="7113809" y="85566"/>
                  </a:lnTo>
                  <a:lnTo>
                    <a:pt x="7143008" y="119603"/>
                  </a:lnTo>
                  <a:lnTo>
                    <a:pt x="7166766" y="157877"/>
                  </a:lnTo>
                  <a:lnTo>
                    <a:pt x="7184481" y="199786"/>
                  </a:lnTo>
                  <a:lnTo>
                    <a:pt x="7195552" y="244727"/>
                  </a:lnTo>
                  <a:lnTo>
                    <a:pt x="7199375" y="292100"/>
                  </a:lnTo>
                  <a:lnTo>
                    <a:pt x="7199375" y="1460500"/>
                  </a:lnTo>
                  <a:lnTo>
                    <a:pt x="7195552" y="1507872"/>
                  </a:lnTo>
                  <a:lnTo>
                    <a:pt x="7184481" y="1552813"/>
                  </a:lnTo>
                  <a:lnTo>
                    <a:pt x="7166766" y="1594722"/>
                  </a:lnTo>
                  <a:lnTo>
                    <a:pt x="7143008" y="1632996"/>
                  </a:lnTo>
                  <a:lnTo>
                    <a:pt x="7113809" y="1667033"/>
                  </a:lnTo>
                  <a:lnTo>
                    <a:pt x="7079772" y="1696232"/>
                  </a:lnTo>
                  <a:lnTo>
                    <a:pt x="7041498" y="1719990"/>
                  </a:lnTo>
                  <a:lnTo>
                    <a:pt x="6999589" y="1737705"/>
                  </a:lnTo>
                  <a:lnTo>
                    <a:pt x="6954648" y="1748776"/>
                  </a:lnTo>
                  <a:lnTo>
                    <a:pt x="6907275" y="1752600"/>
                  </a:lnTo>
                  <a:lnTo>
                    <a:pt x="292100" y="1752600"/>
                  </a:lnTo>
                  <a:lnTo>
                    <a:pt x="244727" y="1748776"/>
                  </a:lnTo>
                  <a:lnTo>
                    <a:pt x="199786" y="1737705"/>
                  </a:lnTo>
                  <a:lnTo>
                    <a:pt x="157877" y="1719990"/>
                  </a:lnTo>
                  <a:lnTo>
                    <a:pt x="119603" y="1696232"/>
                  </a:lnTo>
                  <a:lnTo>
                    <a:pt x="85566" y="1667033"/>
                  </a:lnTo>
                  <a:lnTo>
                    <a:pt x="56367" y="1632996"/>
                  </a:lnTo>
                  <a:lnTo>
                    <a:pt x="32609" y="1594722"/>
                  </a:lnTo>
                  <a:lnTo>
                    <a:pt x="14894" y="1552813"/>
                  </a:lnTo>
                  <a:lnTo>
                    <a:pt x="3823" y="1507872"/>
                  </a:lnTo>
                  <a:lnTo>
                    <a:pt x="0" y="1460500"/>
                  </a:lnTo>
                  <a:lnTo>
                    <a:pt x="0" y="29210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1947417" y="5376164"/>
            <a:ext cx="6659880" cy="140017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 algn="ctr">
              <a:lnSpc>
                <a:spcPts val="2640"/>
              </a:lnSpc>
              <a:spcBef>
                <a:spcPts val="385"/>
              </a:spcBef>
            </a:pPr>
            <a:r>
              <a:rPr sz="2400" spc="-35" dirty="0">
                <a:solidFill>
                  <a:srgbClr val="FFFFFF"/>
                </a:solidFill>
                <a:latin typeface="Verdana"/>
                <a:cs typeface="Verdana"/>
              </a:rPr>
              <a:t>П</a:t>
            </a:r>
            <a:r>
              <a:rPr sz="2400" spc="-25" dirty="0">
                <a:solidFill>
                  <a:srgbClr val="FFFFFF"/>
                </a:solidFill>
                <a:latin typeface="Verdana"/>
                <a:cs typeface="Verdana"/>
              </a:rPr>
              <a:t>о</a:t>
            </a:r>
            <a:r>
              <a:rPr sz="24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э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к</a:t>
            </a:r>
            <a:r>
              <a:rPr sz="2400" spc="-25" dirty="0">
                <a:solidFill>
                  <a:srgbClr val="FFFFFF"/>
                </a:solidFill>
                <a:latin typeface="Verdana"/>
                <a:cs typeface="Verdana"/>
              </a:rPr>
              <a:t>з</a:t>
            </a:r>
            <a:r>
              <a:rPr sz="2400" spc="-20" dirty="0">
                <a:solidFill>
                  <a:srgbClr val="FFFFFF"/>
                </a:solidFill>
                <a:latin typeface="Verdana"/>
                <a:cs typeface="Verdana"/>
              </a:rPr>
              <a:t>а</a:t>
            </a:r>
            <a:r>
              <a:rPr sz="2400" spc="155" dirty="0">
                <a:solidFill>
                  <a:srgbClr val="FFFFFF"/>
                </a:solidFill>
                <a:latin typeface="Verdana"/>
                <a:cs typeface="Verdana"/>
              </a:rPr>
              <a:t>ме</a:t>
            </a:r>
            <a:r>
              <a:rPr sz="2400" spc="160" dirty="0">
                <a:solidFill>
                  <a:srgbClr val="FFFFFF"/>
                </a:solidFill>
                <a:latin typeface="Verdana"/>
                <a:cs typeface="Verdana"/>
              </a:rPr>
              <a:t>нам</a:t>
            </a:r>
            <a:r>
              <a:rPr sz="2400" spc="90" dirty="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sz="2400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проведе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н</a:t>
            </a:r>
            <a:r>
              <a:rPr sz="2400" spc="10" dirty="0">
                <a:solidFill>
                  <a:srgbClr val="FFFFFF"/>
                </a:solidFill>
                <a:latin typeface="Verdana"/>
                <a:cs typeface="Verdana"/>
              </a:rPr>
              <a:t>ны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м</a:t>
            </a:r>
            <a:r>
              <a:rPr sz="2400" spc="-1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305" dirty="0">
                <a:solidFill>
                  <a:srgbClr val="FFFFFF"/>
                </a:solidFill>
                <a:latin typeface="Verdana"/>
                <a:cs typeface="Verdana"/>
              </a:rPr>
              <a:t>в</a:t>
            </a:r>
            <a:r>
              <a:rPr sz="24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120" dirty="0">
                <a:solidFill>
                  <a:srgbClr val="FFFFFF"/>
                </a:solidFill>
                <a:latin typeface="Verdana"/>
                <a:cs typeface="Verdana"/>
              </a:rPr>
              <a:t>дос</a:t>
            </a:r>
            <a:r>
              <a:rPr sz="2400" spc="114" dirty="0">
                <a:solidFill>
                  <a:srgbClr val="FFFFFF"/>
                </a:solidFill>
                <a:latin typeface="Verdana"/>
                <a:cs typeface="Verdana"/>
              </a:rPr>
              <a:t>р</a:t>
            </a:r>
            <a:r>
              <a:rPr sz="2400" spc="-110" dirty="0">
                <a:solidFill>
                  <a:srgbClr val="FFFFFF"/>
                </a:solidFill>
                <a:latin typeface="Verdana"/>
                <a:cs typeface="Verdana"/>
              </a:rPr>
              <a:t>очн</a:t>
            </a:r>
            <a:r>
              <a:rPr sz="2400" spc="-135" dirty="0">
                <a:solidFill>
                  <a:srgbClr val="FFFFFF"/>
                </a:solidFill>
                <a:latin typeface="Verdana"/>
                <a:cs typeface="Verdana"/>
              </a:rPr>
              <a:t>ый  </a:t>
            </a:r>
            <a:r>
              <a:rPr sz="2400" spc="-60" dirty="0">
                <a:solidFill>
                  <a:srgbClr val="FFFFFF"/>
                </a:solidFill>
                <a:latin typeface="Verdana"/>
                <a:cs typeface="Verdana"/>
              </a:rPr>
              <a:t>и</a:t>
            </a:r>
            <a:r>
              <a:rPr sz="24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до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п</a:t>
            </a:r>
            <a:r>
              <a:rPr sz="2400" spc="-50" dirty="0">
                <a:solidFill>
                  <a:srgbClr val="FFFFFF"/>
                </a:solidFill>
                <a:latin typeface="Verdana"/>
                <a:cs typeface="Verdana"/>
              </a:rPr>
              <a:t>ол</a:t>
            </a:r>
            <a:r>
              <a:rPr sz="2400" spc="-45" dirty="0">
                <a:solidFill>
                  <a:srgbClr val="FFFFFF"/>
                </a:solidFill>
                <a:latin typeface="Verdana"/>
                <a:cs typeface="Verdana"/>
              </a:rPr>
              <a:t>н</a:t>
            </a:r>
            <a:r>
              <a:rPr sz="2400" spc="-120" dirty="0">
                <a:solidFill>
                  <a:srgbClr val="FFFFFF"/>
                </a:solidFill>
                <a:latin typeface="Verdana"/>
                <a:cs typeface="Verdana"/>
              </a:rPr>
              <a:t>итель</a:t>
            </a:r>
            <a:r>
              <a:rPr sz="2400" spc="-125" dirty="0">
                <a:solidFill>
                  <a:srgbClr val="FFFFFF"/>
                </a:solidFill>
                <a:latin typeface="Verdana"/>
                <a:cs typeface="Verdana"/>
              </a:rPr>
              <a:t>н</a:t>
            </a:r>
            <a:r>
              <a:rPr sz="2400" spc="-180" dirty="0">
                <a:solidFill>
                  <a:srgbClr val="FFFFFF"/>
                </a:solidFill>
                <a:latin typeface="Verdana"/>
                <a:cs typeface="Verdana"/>
              </a:rPr>
              <a:t>ый</a:t>
            </a:r>
            <a:r>
              <a:rPr sz="2400" spc="-20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Verdana"/>
                <a:cs typeface="Verdana"/>
              </a:rPr>
              <a:t>периоды</a:t>
            </a:r>
            <a:r>
              <a:rPr sz="24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FFFFFF"/>
                </a:solidFill>
                <a:latin typeface="Verdana"/>
                <a:cs typeface="Verdana"/>
              </a:rPr>
              <a:t>п</a:t>
            </a:r>
            <a:r>
              <a:rPr sz="2400" spc="-45" dirty="0">
                <a:solidFill>
                  <a:srgbClr val="FFFFFF"/>
                </a:solidFill>
                <a:latin typeface="Verdana"/>
                <a:cs typeface="Verdana"/>
              </a:rPr>
              <a:t>роведения</a:t>
            </a:r>
            <a:endParaRPr sz="2400">
              <a:latin typeface="Verdana"/>
              <a:cs typeface="Verdana"/>
            </a:endParaRPr>
          </a:p>
          <a:p>
            <a:pPr marL="598805" marR="593725" algn="ctr">
              <a:lnSpc>
                <a:spcPts val="2650"/>
              </a:lnSpc>
              <a:spcBef>
                <a:spcPts val="5"/>
              </a:spcBef>
            </a:pPr>
            <a:r>
              <a:rPr sz="2400" spc="-90" dirty="0">
                <a:solidFill>
                  <a:srgbClr val="FFFFFF"/>
                </a:solidFill>
                <a:latin typeface="Verdana"/>
                <a:cs typeface="Verdana"/>
              </a:rPr>
              <a:t>ГИА,</a:t>
            </a:r>
            <a:r>
              <a:rPr sz="2400" spc="-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305" dirty="0">
                <a:solidFill>
                  <a:srgbClr val="FFFFFF"/>
                </a:solidFill>
                <a:latin typeface="Verdana"/>
                <a:cs typeface="Verdana"/>
              </a:rPr>
              <a:t>в</a:t>
            </a:r>
            <a:r>
              <a:rPr sz="24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FFFFFF"/>
                </a:solidFill>
                <a:latin typeface="Verdana"/>
                <a:cs typeface="Verdana"/>
              </a:rPr>
              <a:t>резервны</a:t>
            </a:r>
            <a:r>
              <a:rPr sz="2400" spc="-30" dirty="0">
                <a:solidFill>
                  <a:srgbClr val="FFFFFF"/>
                </a:solidFill>
                <a:latin typeface="Verdana"/>
                <a:cs typeface="Verdana"/>
              </a:rPr>
              <a:t>е</a:t>
            </a:r>
            <a:r>
              <a:rPr sz="24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190" dirty="0">
                <a:solidFill>
                  <a:srgbClr val="FFFFFF"/>
                </a:solidFill>
                <a:latin typeface="Verdana"/>
                <a:cs typeface="Verdana"/>
              </a:rPr>
              <a:t>с</a:t>
            </a:r>
            <a:r>
              <a:rPr sz="2400" spc="204" dirty="0">
                <a:solidFill>
                  <a:srgbClr val="FFFFFF"/>
                </a:solidFill>
                <a:latin typeface="Verdana"/>
                <a:cs typeface="Verdana"/>
              </a:rPr>
              <a:t>р</a:t>
            </a:r>
            <a:r>
              <a:rPr sz="2400" spc="-55" dirty="0">
                <a:solidFill>
                  <a:srgbClr val="FFFFFF"/>
                </a:solidFill>
                <a:latin typeface="Verdana"/>
                <a:cs typeface="Verdana"/>
              </a:rPr>
              <a:t>оки</a:t>
            </a:r>
            <a:r>
              <a:rPr sz="2400" spc="-1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25" dirty="0">
                <a:solidFill>
                  <a:srgbClr val="FFFFFF"/>
                </a:solidFill>
                <a:latin typeface="Verdana"/>
                <a:cs typeface="Verdana"/>
              </a:rPr>
              <a:t>каждого</a:t>
            </a:r>
            <a:r>
              <a:rPr sz="24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FFFFFF"/>
                </a:solidFill>
                <a:latin typeface="Verdana"/>
                <a:cs typeface="Verdana"/>
              </a:rPr>
              <a:t>и</a:t>
            </a:r>
            <a:r>
              <a:rPr sz="2400" spc="-195" dirty="0">
                <a:solidFill>
                  <a:srgbClr val="FFFFFF"/>
                </a:solidFill>
                <a:latin typeface="Verdana"/>
                <a:cs typeface="Verdana"/>
              </a:rPr>
              <a:t>з 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периодов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5293020" y="3758565"/>
            <a:ext cx="765175" cy="2901315"/>
          </a:xfrm>
          <a:prstGeom prst="rect">
            <a:avLst/>
          </a:prstGeom>
        </p:spPr>
        <p:txBody>
          <a:bodyPr vert="vert" wrap="square" lIns="0" tIns="14605" rIns="0" bIns="0" rtlCol="0">
            <a:spAutoFit/>
          </a:bodyPr>
          <a:lstStyle/>
          <a:p>
            <a:pPr marL="695325" marR="5080" indent="-683260">
              <a:lnSpc>
                <a:spcPct val="100000"/>
              </a:lnSpc>
              <a:spcBef>
                <a:spcPts val="115"/>
              </a:spcBef>
            </a:pPr>
            <a:r>
              <a:rPr sz="2400" b="1" spc="5" dirty="0">
                <a:solidFill>
                  <a:srgbClr val="857EBA"/>
                </a:solidFill>
                <a:latin typeface="Tahoma"/>
                <a:cs typeface="Tahoma"/>
              </a:rPr>
              <a:t>после</a:t>
            </a:r>
            <a:r>
              <a:rPr sz="2400" b="1" spc="-80" dirty="0">
                <a:solidFill>
                  <a:srgbClr val="857EBA"/>
                </a:solidFill>
                <a:latin typeface="Tahoma"/>
                <a:cs typeface="Tahoma"/>
              </a:rPr>
              <a:t> </a:t>
            </a:r>
            <a:r>
              <a:rPr sz="2400" b="1" spc="-45" dirty="0">
                <a:solidFill>
                  <a:srgbClr val="857EBA"/>
                </a:solidFill>
                <a:latin typeface="Tahoma"/>
                <a:cs typeface="Tahoma"/>
              </a:rPr>
              <a:t>проведения </a:t>
            </a:r>
            <a:r>
              <a:rPr sz="2400" b="1" spc="-690" dirty="0">
                <a:solidFill>
                  <a:srgbClr val="857EBA"/>
                </a:solidFill>
                <a:latin typeface="Tahoma"/>
                <a:cs typeface="Tahoma"/>
              </a:rPr>
              <a:t> </a:t>
            </a:r>
            <a:r>
              <a:rPr sz="2400" b="1" spc="20" dirty="0">
                <a:solidFill>
                  <a:srgbClr val="857EBA"/>
                </a:solidFill>
                <a:latin typeface="Tahoma"/>
                <a:cs typeface="Tahoma"/>
              </a:rPr>
              <a:t>экзамена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374641" y="8839961"/>
            <a:ext cx="9075420" cy="914400"/>
          </a:xfrm>
          <a:prstGeom prst="rect">
            <a:avLst/>
          </a:prstGeom>
          <a:ln w="28575">
            <a:solidFill>
              <a:srgbClr val="857EBA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sz="2400" spc="-100" dirty="0">
                <a:solidFill>
                  <a:srgbClr val="857EBA"/>
                </a:solidFill>
                <a:latin typeface="Verdana"/>
                <a:cs typeface="Verdana"/>
              </a:rPr>
              <a:t>Получен</a:t>
            </a:r>
            <a:r>
              <a:rPr sz="2400" spc="-95" dirty="0">
                <a:solidFill>
                  <a:srgbClr val="857EBA"/>
                </a:solidFill>
                <a:latin typeface="Verdana"/>
                <a:cs typeface="Verdana"/>
              </a:rPr>
              <a:t>н</a:t>
            </a:r>
            <a:r>
              <a:rPr sz="2400" spc="-85" dirty="0">
                <a:solidFill>
                  <a:srgbClr val="857EBA"/>
                </a:solidFill>
                <a:latin typeface="Verdana"/>
                <a:cs typeface="Verdana"/>
              </a:rPr>
              <a:t>ые</a:t>
            </a:r>
            <a:r>
              <a:rPr sz="2400" spc="-190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400" spc="135" dirty="0">
                <a:solidFill>
                  <a:srgbClr val="857EBA"/>
                </a:solidFill>
                <a:latin typeface="Verdana"/>
                <a:cs typeface="Verdana"/>
              </a:rPr>
              <a:t>р</a:t>
            </a:r>
            <a:r>
              <a:rPr sz="2400" spc="120" dirty="0">
                <a:solidFill>
                  <a:srgbClr val="857EBA"/>
                </a:solidFill>
                <a:latin typeface="Verdana"/>
                <a:cs typeface="Verdana"/>
              </a:rPr>
              <a:t>е</a:t>
            </a:r>
            <a:r>
              <a:rPr sz="2400" spc="-165" dirty="0">
                <a:solidFill>
                  <a:srgbClr val="857EBA"/>
                </a:solidFill>
                <a:latin typeface="Verdana"/>
                <a:cs typeface="Verdana"/>
              </a:rPr>
              <a:t>зульта</a:t>
            </a:r>
            <a:r>
              <a:rPr sz="2400" spc="-140" dirty="0">
                <a:solidFill>
                  <a:srgbClr val="857EBA"/>
                </a:solidFill>
                <a:latin typeface="Verdana"/>
                <a:cs typeface="Verdana"/>
              </a:rPr>
              <a:t>т</a:t>
            </a:r>
            <a:r>
              <a:rPr sz="2400" spc="-295" dirty="0">
                <a:solidFill>
                  <a:srgbClr val="857EBA"/>
                </a:solidFill>
                <a:latin typeface="Verdana"/>
                <a:cs typeface="Verdana"/>
              </a:rPr>
              <a:t>ы</a:t>
            </a:r>
            <a:r>
              <a:rPr sz="2400" spc="-200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400" spc="-305" dirty="0">
                <a:solidFill>
                  <a:srgbClr val="857EBA"/>
                </a:solidFill>
                <a:latin typeface="Verdana"/>
                <a:cs typeface="Verdana"/>
              </a:rPr>
              <a:t>в</a:t>
            </a:r>
            <a:r>
              <a:rPr sz="2400" spc="-180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400" spc="-140" dirty="0">
                <a:solidFill>
                  <a:srgbClr val="857EBA"/>
                </a:solidFill>
                <a:latin typeface="Verdana"/>
                <a:cs typeface="Verdana"/>
              </a:rPr>
              <a:t>первичны</a:t>
            </a:r>
            <a:r>
              <a:rPr sz="2400" spc="-125" dirty="0">
                <a:solidFill>
                  <a:srgbClr val="857EBA"/>
                </a:solidFill>
                <a:latin typeface="Verdana"/>
                <a:cs typeface="Verdana"/>
              </a:rPr>
              <a:t>х</a:t>
            </a:r>
            <a:r>
              <a:rPr sz="2400" spc="-190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400" spc="40" dirty="0">
                <a:solidFill>
                  <a:srgbClr val="857EBA"/>
                </a:solidFill>
                <a:latin typeface="Verdana"/>
                <a:cs typeface="Verdana"/>
              </a:rPr>
              <a:t>балл</a:t>
            </a:r>
            <a:r>
              <a:rPr sz="2400" spc="45" dirty="0">
                <a:solidFill>
                  <a:srgbClr val="857EBA"/>
                </a:solidFill>
                <a:latin typeface="Verdana"/>
                <a:cs typeface="Verdana"/>
              </a:rPr>
              <a:t>а</a:t>
            </a:r>
            <a:r>
              <a:rPr sz="2400" spc="-270" dirty="0">
                <a:solidFill>
                  <a:srgbClr val="857EBA"/>
                </a:solidFill>
                <a:latin typeface="Verdana"/>
                <a:cs typeface="Verdana"/>
              </a:rPr>
              <a:t>х</a:t>
            </a:r>
            <a:endParaRPr sz="24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</a:pPr>
            <a:r>
              <a:rPr sz="2400" dirty="0">
                <a:solidFill>
                  <a:srgbClr val="857EBA"/>
                </a:solidFill>
                <a:latin typeface="Verdana"/>
                <a:cs typeface="Verdana"/>
              </a:rPr>
              <a:t>РЦОИ</a:t>
            </a:r>
            <a:r>
              <a:rPr sz="2400" spc="-180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857EBA"/>
                </a:solidFill>
                <a:latin typeface="Verdana"/>
                <a:cs typeface="Verdana"/>
              </a:rPr>
              <a:t>переводит</a:t>
            </a:r>
            <a:r>
              <a:rPr sz="2400" spc="-170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400" spc="-305" dirty="0">
                <a:solidFill>
                  <a:srgbClr val="857EBA"/>
                </a:solidFill>
                <a:latin typeface="Verdana"/>
                <a:cs typeface="Verdana"/>
              </a:rPr>
              <a:t>в</a:t>
            </a:r>
            <a:r>
              <a:rPr sz="2400" spc="-175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400" spc="-110" dirty="0">
                <a:solidFill>
                  <a:srgbClr val="857EBA"/>
                </a:solidFill>
                <a:latin typeface="Verdana"/>
                <a:cs typeface="Verdana"/>
              </a:rPr>
              <a:t>пятибалльную</a:t>
            </a:r>
            <a:r>
              <a:rPr sz="2400" spc="-215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857EBA"/>
                </a:solidFill>
                <a:latin typeface="Verdana"/>
                <a:cs typeface="Verdana"/>
              </a:rPr>
              <a:t>систему</a:t>
            </a:r>
            <a:r>
              <a:rPr sz="2400" spc="-175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857EBA"/>
                </a:solidFill>
                <a:latin typeface="Verdana"/>
                <a:cs typeface="Verdana"/>
              </a:rPr>
              <a:t>оценивания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761" y="2510789"/>
            <a:ext cx="0" cy="728345"/>
          </a:xfrm>
          <a:custGeom>
            <a:avLst/>
            <a:gdLst/>
            <a:ahLst/>
            <a:cxnLst/>
            <a:rect l="l" t="t" r="r" b="b"/>
            <a:pathLst>
              <a:path h="728344">
                <a:moveTo>
                  <a:pt x="0" y="0"/>
                </a:moveTo>
                <a:lnTo>
                  <a:pt x="0" y="727963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18438" y="2434589"/>
            <a:ext cx="5480050" cy="0"/>
          </a:xfrm>
          <a:custGeom>
            <a:avLst/>
            <a:gdLst/>
            <a:ahLst/>
            <a:cxnLst/>
            <a:rect l="l" t="t" r="r" b="b"/>
            <a:pathLst>
              <a:path w="5480050">
                <a:moveTo>
                  <a:pt x="0" y="0"/>
                </a:moveTo>
                <a:lnTo>
                  <a:pt x="5479922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29840">
              <a:lnSpc>
                <a:spcPct val="100000"/>
              </a:lnSpc>
              <a:spcBef>
                <a:spcPts val="105"/>
              </a:spcBef>
            </a:pPr>
            <a:r>
              <a:rPr spc="-85" dirty="0"/>
              <a:t>Утвер</a:t>
            </a:r>
            <a:r>
              <a:rPr spc="-130" dirty="0"/>
              <a:t>ж</a:t>
            </a:r>
            <a:r>
              <a:rPr spc="-40" dirty="0"/>
              <a:t>дение,</a:t>
            </a:r>
            <a:r>
              <a:rPr spc="-350" dirty="0"/>
              <a:t> </a:t>
            </a:r>
            <a:r>
              <a:rPr spc="50" dirty="0"/>
              <a:t>измене</a:t>
            </a:r>
            <a:r>
              <a:rPr spc="65" dirty="0"/>
              <a:t>н</a:t>
            </a:r>
            <a:r>
              <a:rPr spc="-100" dirty="0"/>
              <a:t>ие</a:t>
            </a:r>
            <a:r>
              <a:rPr spc="-55" dirty="0"/>
              <a:t>,</a:t>
            </a:r>
            <a:r>
              <a:rPr spc="-385" dirty="0"/>
              <a:t> </a:t>
            </a:r>
            <a:r>
              <a:rPr spc="-60" dirty="0"/>
              <a:t>анн</a:t>
            </a:r>
            <a:r>
              <a:rPr spc="-50" dirty="0"/>
              <a:t>у</a:t>
            </a:r>
            <a:r>
              <a:rPr spc="15" dirty="0"/>
              <a:t>лир</a:t>
            </a:r>
            <a:r>
              <a:rPr dirty="0"/>
              <a:t>о</a:t>
            </a:r>
            <a:r>
              <a:rPr spc="-45" dirty="0"/>
              <a:t>вание</a:t>
            </a:r>
            <a:r>
              <a:rPr spc="-360" dirty="0"/>
              <a:t> </a:t>
            </a:r>
            <a:r>
              <a:rPr spc="-210" dirty="0"/>
              <a:t>резуль</a:t>
            </a:r>
            <a:r>
              <a:rPr spc="-190" dirty="0"/>
              <a:t>т</a:t>
            </a:r>
            <a:r>
              <a:rPr spc="-125" dirty="0"/>
              <a:t>атов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7149063" y="9132519"/>
            <a:ext cx="48260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240" dirty="0">
                <a:solidFill>
                  <a:srgbClr val="003876"/>
                </a:solidFill>
                <a:latin typeface="Tahoma"/>
                <a:cs typeface="Tahoma"/>
              </a:rPr>
              <a:t>34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100810" y="1258061"/>
            <a:ext cx="3959860" cy="995680"/>
          </a:xfrm>
          <a:prstGeom prst="rect">
            <a:avLst/>
          </a:prstGeom>
          <a:ln w="25400">
            <a:solidFill>
              <a:srgbClr val="3BA7B6"/>
            </a:solidFill>
          </a:ln>
        </p:spPr>
        <p:txBody>
          <a:bodyPr vert="horz" wrap="square" lIns="0" tIns="150495" rIns="0" bIns="0" rtlCol="0">
            <a:spAutoFit/>
          </a:bodyPr>
          <a:lstStyle/>
          <a:p>
            <a:pPr marL="836294">
              <a:lnSpc>
                <a:spcPct val="100000"/>
              </a:lnSpc>
              <a:spcBef>
                <a:spcPts val="1185"/>
              </a:spcBef>
            </a:pPr>
            <a:r>
              <a:rPr sz="4400" spc="-250" dirty="0">
                <a:solidFill>
                  <a:srgbClr val="3BA7B6"/>
                </a:solidFill>
                <a:latin typeface="Verdana"/>
                <a:cs typeface="Verdana"/>
              </a:rPr>
              <a:t>Пу</a:t>
            </a:r>
            <a:r>
              <a:rPr sz="4400" spc="-225" dirty="0">
                <a:solidFill>
                  <a:srgbClr val="3BA7B6"/>
                </a:solidFill>
                <a:latin typeface="Verdana"/>
                <a:cs typeface="Verdana"/>
              </a:rPr>
              <a:t>н</a:t>
            </a:r>
            <a:r>
              <a:rPr sz="4400" spc="-450" dirty="0">
                <a:solidFill>
                  <a:srgbClr val="3BA7B6"/>
                </a:solidFill>
                <a:latin typeface="Verdana"/>
                <a:cs typeface="Verdana"/>
              </a:rPr>
              <a:t>кт</a:t>
            </a:r>
            <a:r>
              <a:rPr sz="4400" spc="-34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4400" spc="-365" dirty="0">
                <a:solidFill>
                  <a:srgbClr val="3BA7B6"/>
                </a:solidFill>
                <a:latin typeface="Verdana"/>
                <a:cs typeface="Verdana"/>
              </a:rPr>
              <a:t>91</a:t>
            </a:r>
            <a:endParaRPr sz="44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00961" y="5604509"/>
            <a:ext cx="15468600" cy="2207260"/>
          </a:xfrm>
          <a:prstGeom prst="rect">
            <a:avLst/>
          </a:prstGeom>
          <a:ln w="38100">
            <a:solidFill>
              <a:srgbClr val="F65E09"/>
            </a:solidFill>
          </a:ln>
        </p:spPr>
        <p:txBody>
          <a:bodyPr vert="horz" wrap="square" lIns="0" tIns="1778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400"/>
              </a:spcBef>
            </a:pPr>
            <a:r>
              <a:rPr sz="4000" spc="80" dirty="0">
                <a:solidFill>
                  <a:srgbClr val="3BA7B6"/>
                </a:solidFill>
                <a:latin typeface="Verdana"/>
                <a:cs typeface="Verdana"/>
              </a:rPr>
              <a:t>Решение</a:t>
            </a:r>
            <a:r>
              <a:rPr sz="4000" spc="-28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4000" spc="-130" dirty="0">
                <a:solidFill>
                  <a:srgbClr val="3BA7B6"/>
                </a:solidFill>
                <a:latin typeface="Verdana"/>
                <a:cs typeface="Verdana"/>
              </a:rPr>
              <a:t>ГЭК</a:t>
            </a:r>
            <a:r>
              <a:rPr sz="4000" spc="-29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4000" spc="-40" dirty="0">
                <a:solidFill>
                  <a:srgbClr val="3BA7B6"/>
                </a:solidFill>
                <a:latin typeface="Verdana"/>
                <a:cs typeface="Verdana"/>
              </a:rPr>
              <a:t>должно</a:t>
            </a:r>
            <a:r>
              <a:rPr sz="4000" spc="-28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4000" spc="-285" dirty="0">
                <a:solidFill>
                  <a:srgbClr val="3BA7B6"/>
                </a:solidFill>
                <a:latin typeface="Verdana"/>
                <a:cs typeface="Verdana"/>
              </a:rPr>
              <a:t>быть</a:t>
            </a:r>
            <a:r>
              <a:rPr sz="4000" spc="-28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4000" spc="-160" dirty="0">
                <a:solidFill>
                  <a:srgbClr val="3BA7B6"/>
                </a:solidFill>
                <a:latin typeface="Verdana"/>
                <a:cs typeface="Verdana"/>
              </a:rPr>
              <a:t>принято</a:t>
            </a:r>
            <a:r>
              <a:rPr sz="4000" spc="-24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4000" b="1" spc="-10" dirty="0">
                <a:solidFill>
                  <a:srgbClr val="3BA7B6"/>
                </a:solidFill>
                <a:latin typeface="Tahoma"/>
                <a:cs typeface="Tahoma"/>
              </a:rPr>
              <a:t>не</a:t>
            </a:r>
            <a:r>
              <a:rPr sz="4000" b="1" spc="-45" dirty="0">
                <a:solidFill>
                  <a:srgbClr val="3BA7B6"/>
                </a:solidFill>
                <a:latin typeface="Tahoma"/>
                <a:cs typeface="Tahoma"/>
              </a:rPr>
              <a:t> </a:t>
            </a:r>
            <a:r>
              <a:rPr sz="4000" b="1" spc="-40" dirty="0">
                <a:solidFill>
                  <a:srgbClr val="3BA7B6"/>
                </a:solidFill>
                <a:latin typeface="Tahoma"/>
                <a:cs typeface="Tahoma"/>
              </a:rPr>
              <a:t>позднее</a:t>
            </a:r>
            <a:r>
              <a:rPr sz="4000" b="1" spc="-30" dirty="0">
                <a:solidFill>
                  <a:srgbClr val="3BA7B6"/>
                </a:solidFill>
                <a:latin typeface="Tahoma"/>
                <a:cs typeface="Tahoma"/>
              </a:rPr>
              <a:t> </a:t>
            </a:r>
            <a:r>
              <a:rPr sz="4000" b="1" spc="-310" dirty="0">
                <a:solidFill>
                  <a:srgbClr val="3BA7B6"/>
                </a:solidFill>
                <a:latin typeface="Tahoma"/>
                <a:cs typeface="Tahoma"/>
              </a:rPr>
              <a:t>2</a:t>
            </a:r>
            <a:r>
              <a:rPr sz="4000" b="1" spc="-45" dirty="0">
                <a:solidFill>
                  <a:srgbClr val="3BA7B6"/>
                </a:solidFill>
                <a:latin typeface="Tahoma"/>
                <a:cs typeface="Tahoma"/>
              </a:rPr>
              <a:t> </a:t>
            </a:r>
            <a:r>
              <a:rPr sz="4000" b="1" spc="-60" dirty="0">
                <a:solidFill>
                  <a:srgbClr val="3BA7B6"/>
                </a:solidFill>
                <a:latin typeface="Tahoma"/>
                <a:cs typeface="Tahoma"/>
              </a:rPr>
              <a:t>р.д.,</a:t>
            </a:r>
            <a:endParaRPr sz="40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</a:pPr>
            <a:r>
              <a:rPr sz="4000" spc="50" dirty="0">
                <a:solidFill>
                  <a:srgbClr val="3BA7B6"/>
                </a:solidFill>
                <a:latin typeface="Verdana"/>
                <a:cs typeface="Verdana"/>
              </a:rPr>
              <a:t>пре</a:t>
            </a:r>
            <a:r>
              <a:rPr sz="4000" spc="40" dirty="0">
                <a:solidFill>
                  <a:srgbClr val="3BA7B6"/>
                </a:solidFill>
                <a:latin typeface="Verdana"/>
                <a:cs typeface="Verdana"/>
              </a:rPr>
              <a:t>д</a:t>
            </a:r>
            <a:r>
              <a:rPr sz="4000" spc="125" dirty="0">
                <a:solidFill>
                  <a:srgbClr val="3BA7B6"/>
                </a:solidFill>
                <a:latin typeface="Verdana"/>
                <a:cs typeface="Verdana"/>
              </a:rPr>
              <a:t>шес</a:t>
            </a:r>
            <a:r>
              <a:rPr sz="4000" spc="75" dirty="0">
                <a:solidFill>
                  <a:srgbClr val="3BA7B6"/>
                </a:solidFill>
                <a:latin typeface="Verdana"/>
                <a:cs typeface="Verdana"/>
              </a:rPr>
              <a:t>т</a:t>
            </a:r>
            <a:r>
              <a:rPr sz="4000" spc="-370" dirty="0">
                <a:solidFill>
                  <a:srgbClr val="3BA7B6"/>
                </a:solidFill>
                <a:latin typeface="Verdana"/>
                <a:cs typeface="Verdana"/>
              </a:rPr>
              <a:t>в</a:t>
            </a:r>
            <a:r>
              <a:rPr sz="4000" spc="-355" dirty="0">
                <a:solidFill>
                  <a:srgbClr val="3BA7B6"/>
                </a:solidFill>
                <a:latin typeface="Verdana"/>
                <a:cs typeface="Verdana"/>
              </a:rPr>
              <a:t>у</a:t>
            </a:r>
            <a:r>
              <a:rPr sz="4000" spc="-30" dirty="0">
                <a:solidFill>
                  <a:srgbClr val="3BA7B6"/>
                </a:solidFill>
                <a:latin typeface="Verdana"/>
                <a:cs typeface="Verdana"/>
              </a:rPr>
              <a:t>ющих</a:t>
            </a:r>
            <a:r>
              <a:rPr sz="4000" spc="-23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4000" spc="-85" dirty="0">
                <a:solidFill>
                  <a:srgbClr val="3BA7B6"/>
                </a:solidFill>
                <a:latin typeface="Verdana"/>
                <a:cs typeface="Verdana"/>
              </a:rPr>
              <a:t>дню</a:t>
            </a:r>
            <a:r>
              <a:rPr sz="4000" spc="-28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4000" spc="-15" dirty="0">
                <a:solidFill>
                  <a:srgbClr val="3BA7B6"/>
                </a:solidFill>
                <a:latin typeface="Verdana"/>
                <a:cs typeface="Verdana"/>
              </a:rPr>
              <a:t>начала</a:t>
            </a:r>
            <a:endParaRPr sz="40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10"/>
              </a:spcBef>
            </a:pPr>
            <a:r>
              <a:rPr sz="4000" b="1" spc="-5" dirty="0">
                <a:solidFill>
                  <a:srgbClr val="3BA7B6"/>
                </a:solidFill>
                <a:latin typeface="Tahoma"/>
                <a:cs typeface="Tahoma"/>
              </a:rPr>
              <a:t>основн</a:t>
            </a:r>
            <a:r>
              <a:rPr sz="4000" b="1" spc="-15" dirty="0">
                <a:solidFill>
                  <a:srgbClr val="3BA7B6"/>
                </a:solidFill>
                <a:latin typeface="Tahoma"/>
                <a:cs typeface="Tahoma"/>
              </a:rPr>
              <a:t>о</a:t>
            </a:r>
            <a:r>
              <a:rPr sz="4000" b="1" spc="-155" dirty="0">
                <a:solidFill>
                  <a:srgbClr val="3BA7B6"/>
                </a:solidFill>
                <a:latin typeface="Tahoma"/>
                <a:cs typeface="Tahoma"/>
              </a:rPr>
              <a:t>го</a:t>
            </a:r>
            <a:r>
              <a:rPr sz="4000" b="1" spc="-20" dirty="0">
                <a:solidFill>
                  <a:srgbClr val="3BA7B6"/>
                </a:solidFill>
                <a:latin typeface="Tahoma"/>
                <a:cs typeface="Tahoma"/>
              </a:rPr>
              <a:t> </a:t>
            </a:r>
            <a:r>
              <a:rPr sz="4000" b="1" spc="140" dirty="0">
                <a:solidFill>
                  <a:srgbClr val="3BA7B6"/>
                </a:solidFill>
                <a:latin typeface="Tahoma"/>
                <a:cs typeface="Tahoma"/>
              </a:rPr>
              <a:t>этап</a:t>
            </a:r>
            <a:r>
              <a:rPr sz="4000" b="1" spc="150" dirty="0">
                <a:solidFill>
                  <a:srgbClr val="3BA7B6"/>
                </a:solidFill>
                <a:latin typeface="Tahoma"/>
                <a:cs typeface="Tahoma"/>
              </a:rPr>
              <a:t>а</a:t>
            </a:r>
            <a:r>
              <a:rPr sz="4000" b="1" spc="-55" dirty="0">
                <a:solidFill>
                  <a:srgbClr val="3BA7B6"/>
                </a:solidFill>
                <a:latin typeface="Tahoma"/>
                <a:cs typeface="Tahoma"/>
              </a:rPr>
              <a:t> </a:t>
            </a:r>
            <a:r>
              <a:rPr sz="4000" b="1" spc="-114" dirty="0">
                <a:solidFill>
                  <a:srgbClr val="3BA7B6"/>
                </a:solidFill>
                <a:latin typeface="Tahoma"/>
                <a:cs typeface="Tahoma"/>
              </a:rPr>
              <a:t>зачислени</a:t>
            </a:r>
            <a:r>
              <a:rPr sz="4000" b="1" spc="-110" dirty="0">
                <a:solidFill>
                  <a:srgbClr val="3BA7B6"/>
                </a:solidFill>
                <a:latin typeface="Tahoma"/>
                <a:cs typeface="Tahoma"/>
              </a:rPr>
              <a:t>я</a:t>
            </a:r>
            <a:r>
              <a:rPr sz="4000" b="1" spc="-35" dirty="0">
                <a:solidFill>
                  <a:srgbClr val="3BA7B6"/>
                </a:solidFill>
                <a:latin typeface="Tahoma"/>
                <a:cs typeface="Tahoma"/>
              </a:rPr>
              <a:t> </a:t>
            </a:r>
            <a:r>
              <a:rPr sz="4000" b="1" spc="-295" dirty="0">
                <a:solidFill>
                  <a:srgbClr val="3BA7B6"/>
                </a:solidFill>
                <a:latin typeface="Tahoma"/>
                <a:cs typeface="Tahoma"/>
              </a:rPr>
              <a:t>в</a:t>
            </a:r>
            <a:r>
              <a:rPr sz="4000" b="1" spc="-55" dirty="0">
                <a:solidFill>
                  <a:srgbClr val="3BA7B6"/>
                </a:solidFill>
                <a:latin typeface="Tahoma"/>
                <a:cs typeface="Tahoma"/>
              </a:rPr>
              <a:t> </a:t>
            </a:r>
            <a:r>
              <a:rPr sz="4000" b="1" spc="-229" dirty="0">
                <a:solidFill>
                  <a:srgbClr val="3BA7B6"/>
                </a:solidFill>
                <a:latin typeface="Tahoma"/>
                <a:cs typeface="Tahoma"/>
              </a:rPr>
              <a:t>вузы</a:t>
            </a:r>
            <a:endParaRPr sz="4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43355" y="2216632"/>
            <a:ext cx="14727555" cy="2588895"/>
          </a:xfrm>
          <a:prstGeom prst="rect">
            <a:avLst/>
          </a:prstGeom>
        </p:spPr>
        <p:txBody>
          <a:bodyPr vert="horz" wrap="square" lIns="0" tIns="2882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70"/>
              </a:spcBef>
            </a:pPr>
            <a:r>
              <a:rPr sz="4400" b="1" spc="-15" dirty="0">
                <a:solidFill>
                  <a:srgbClr val="3BA7B6"/>
                </a:solidFill>
                <a:latin typeface="Tahoma"/>
                <a:cs typeface="Tahoma"/>
              </a:rPr>
              <a:t>Нарушение</a:t>
            </a:r>
            <a:r>
              <a:rPr sz="4400" b="1" spc="-125" dirty="0">
                <a:solidFill>
                  <a:srgbClr val="3BA7B6"/>
                </a:solidFill>
                <a:latin typeface="Tahoma"/>
                <a:cs typeface="Tahoma"/>
              </a:rPr>
              <a:t> </a:t>
            </a:r>
            <a:r>
              <a:rPr sz="4400" b="1" spc="-90" dirty="0">
                <a:solidFill>
                  <a:srgbClr val="3BA7B6"/>
                </a:solidFill>
                <a:latin typeface="Tahoma"/>
                <a:cs typeface="Tahoma"/>
              </a:rPr>
              <a:t>Порядка,</a:t>
            </a:r>
            <a:r>
              <a:rPr sz="4400" b="1" spc="-110" dirty="0">
                <a:solidFill>
                  <a:srgbClr val="3BA7B6"/>
                </a:solidFill>
                <a:latin typeface="Tahoma"/>
                <a:cs typeface="Tahoma"/>
              </a:rPr>
              <a:t> </a:t>
            </a:r>
            <a:r>
              <a:rPr sz="4400" b="1" spc="-180" dirty="0">
                <a:solidFill>
                  <a:srgbClr val="3BA7B6"/>
                </a:solidFill>
                <a:latin typeface="Tahoma"/>
                <a:cs typeface="Tahoma"/>
              </a:rPr>
              <a:t>выявленное</a:t>
            </a:r>
            <a:r>
              <a:rPr sz="4400" b="1" spc="-80" dirty="0">
                <a:solidFill>
                  <a:srgbClr val="3BA7B6"/>
                </a:solidFill>
                <a:latin typeface="Tahoma"/>
                <a:cs typeface="Tahoma"/>
              </a:rPr>
              <a:t> </a:t>
            </a:r>
            <a:r>
              <a:rPr sz="4400" b="1" spc="45" dirty="0">
                <a:solidFill>
                  <a:srgbClr val="3BA7B6"/>
                </a:solidFill>
                <a:latin typeface="Tahoma"/>
                <a:cs typeface="Tahoma"/>
              </a:rPr>
              <a:t>Рособрнадзором</a:t>
            </a:r>
            <a:endParaRPr sz="4400">
              <a:latin typeface="Tahoma"/>
              <a:cs typeface="Tahoma"/>
            </a:endParaRPr>
          </a:p>
          <a:p>
            <a:pPr marL="12700" marR="545465">
              <a:lnSpc>
                <a:spcPct val="100000"/>
              </a:lnSpc>
              <a:spcBef>
                <a:spcPts val="2170"/>
              </a:spcBef>
            </a:pPr>
            <a:r>
              <a:rPr sz="4400" b="1" spc="10" dirty="0">
                <a:solidFill>
                  <a:srgbClr val="3BA7B6"/>
                </a:solidFill>
                <a:latin typeface="Tahoma"/>
                <a:cs typeface="Tahoma"/>
              </a:rPr>
              <a:t>Перепроверка </a:t>
            </a:r>
            <a:r>
              <a:rPr sz="4400" b="1" spc="-55" dirty="0">
                <a:solidFill>
                  <a:srgbClr val="3BA7B6"/>
                </a:solidFill>
                <a:latin typeface="Tahoma"/>
                <a:cs typeface="Tahoma"/>
              </a:rPr>
              <a:t>по </a:t>
            </a:r>
            <a:r>
              <a:rPr sz="4400" b="1" spc="-40" dirty="0">
                <a:solidFill>
                  <a:srgbClr val="3BA7B6"/>
                </a:solidFill>
                <a:latin typeface="Tahoma"/>
                <a:cs typeface="Tahoma"/>
              </a:rPr>
              <a:t>решению </a:t>
            </a:r>
            <a:r>
              <a:rPr sz="4400" b="1" spc="-114" dirty="0">
                <a:solidFill>
                  <a:srgbClr val="3BA7B6"/>
                </a:solidFill>
                <a:latin typeface="Tahoma"/>
                <a:cs typeface="Tahoma"/>
              </a:rPr>
              <a:t>ГЭК, </a:t>
            </a:r>
            <a:r>
              <a:rPr sz="4400" b="1" spc="-175" dirty="0">
                <a:solidFill>
                  <a:srgbClr val="3BA7B6"/>
                </a:solidFill>
                <a:latin typeface="Tahoma"/>
                <a:cs typeface="Tahoma"/>
              </a:rPr>
              <a:t>ОИВ, </a:t>
            </a:r>
            <a:r>
              <a:rPr sz="4400" b="1" spc="-85" dirty="0">
                <a:solidFill>
                  <a:srgbClr val="3BA7B6"/>
                </a:solidFill>
                <a:latin typeface="Tahoma"/>
                <a:cs typeface="Tahoma"/>
              </a:rPr>
              <a:t>поручению </a:t>
            </a:r>
            <a:r>
              <a:rPr sz="4400" b="1" spc="-1275" dirty="0">
                <a:solidFill>
                  <a:srgbClr val="3BA7B6"/>
                </a:solidFill>
                <a:latin typeface="Tahoma"/>
                <a:cs typeface="Tahoma"/>
              </a:rPr>
              <a:t> </a:t>
            </a:r>
            <a:r>
              <a:rPr sz="4400" b="1" spc="50" dirty="0">
                <a:solidFill>
                  <a:srgbClr val="3BA7B6"/>
                </a:solidFill>
                <a:latin typeface="Tahoma"/>
                <a:cs typeface="Tahoma"/>
              </a:rPr>
              <a:t>Рособрнадзора</a:t>
            </a:r>
            <a:endParaRPr sz="4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761" y="2510789"/>
            <a:ext cx="0" cy="728345"/>
          </a:xfrm>
          <a:custGeom>
            <a:avLst/>
            <a:gdLst/>
            <a:ahLst/>
            <a:cxnLst/>
            <a:rect l="l" t="t" r="r" b="b"/>
            <a:pathLst>
              <a:path h="728344">
                <a:moveTo>
                  <a:pt x="0" y="0"/>
                </a:moveTo>
                <a:lnTo>
                  <a:pt x="0" y="727963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18438" y="2434589"/>
            <a:ext cx="5480050" cy="0"/>
          </a:xfrm>
          <a:custGeom>
            <a:avLst/>
            <a:gdLst/>
            <a:ahLst/>
            <a:cxnLst/>
            <a:rect l="l" t="t" r="r" b="b"/>
            <a:pathLst>
              <a:path w="5480050">
                <a:moveTo>
                  <a:pt x="0" y="0"/>
                </a:moveTo>
                <a:lnTo>
                  <a:pt x="5479922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14907" y="250023"/>
            <a:ext cx="15773400" cy="8444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29840">
              <a:lnSpc>
                <a:spcPct val="100000"/>
              </a:lnSpc>
              <a:spcBef>
                <a:spcPts val="105"/>
              </a:spcBef>
            </a:pPr>
            <a:r>
              <a:rPr sz="5400" b="1"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</a:t>
            </a:r>
            <a:r>
              <a:rPr sz="5400" b="1" spc="-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2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</a:t>
            </a:r>
            <a:r>
              <a:rPr sz="5400" b="1" spc="-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sz="5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атов</a:t>
            </a:r>
            <a:r>
              <a:rPr sz="5400" b="1" spc="-3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idx="1"/>
          </p:nvPr>
        </p:nvSpPr>
        <p:spPr>
          <a:xfrm>
            <a:off x="1257300" y="2738438"/>
            <a:ext cx="15773400" cy="3460563"/>
          </a:xfrm>
          <a:prstGeom prst="rect">
            <a:avLst/>
          </a:prstGeom>
        </p:spPr>
        <p:txBody>
          <a:bodyPr vert="horz" wrap="square" lIns="0" tIns="404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185"/>
              </a:spcBef>
            </a:pPr>
            <a:r>
              <a:rPr spc="25" dirty="0"/>
              <a:t>Допуск</a:t>
            </a:r>
            <a:r>
              <a:rPr spc="-100" dirty="0"/>
              <a:t> </a:t>
            </a:r>
            <a:r>
              <a:rPr spc="-320" dirty="0"/>
              <a:t>в</a:t>
            </a:r>
            <a:r>
              <a:rPr spc="-75" dirty="0"/>
              <a:t> </a:t>
            </a:r>
            <a:r>
              <a:rPr spc="-135" dirty="0"/>
              <a:t>дополнитель</a:t>
            </a:r>
            <a:r>
              <a:rPr spc="-165" dirty="0"/>
              <a:t>н</a:t>
            </a:r>
            <a:r>
              <a:rPr spc="-325" dirty="0"/>
              <a:t>ы</a:t>
            </a:r>
            <a:r>
              <a:rPr spc="-245" dirty="0"/>
              <a:t>й</a:t>
            </a:r>
            <a:r>
              <a:rPr spc="-114" dirty="0"/>
              <a:t> </a:t>
            </a:r>
            <a:r>
              <a:rPr dirty="0"/>
              <a:t>период</a:t>
            </a:r>
          </a:p>
          <a:p>
            <a:pPr marR="2113915" algn="ctr">
              <a:lnSpc>
                <a:spcPct val="100000"/>
              </a:lnSpc>
              <a:spcBef>
                <a:spcPts val="1955"/>
              </a:spcBef>
            </a:pPr>
            <a:r>
              <a:rPr sz="2800" spc="-229" dirty="0"/>
              <a:t>К</a:t>
            </a:r>
            <a:r>
              <a:rPr sz="2800" spc="-40" dirty="0"/>
              <a:t> </a:t>
            </a:r>
            <a:r>
              <a:rPr sz="2800" spc="-130" dirty="0"/>
              <a:t>ГИА</a:t>
            </a:r>
            <a:r>
              <a:rPr sz="2800" spc="-10" dirty="0"/>
              <a:t> </a:t>
            </a:r>
            <a:r>
              <a:rPr sz="2800" spc="-210" dirty="0"/>
              <a:t>в</a:t>
            </a:r>
            <a:r>
              <a:rPr sz="2800" spc="-40" dirty="0"/>
              <a:t> </a:t>
            </a:r>
            <a:r>
              <a:rPr sz="2800" spc="135" dirty="0"/>
              <a:t>форме</a:t>
            </a:r>
            <a:r>
              <a:rPr sz="2800" spc="-20" dirty="0"/>
              <a:t> </a:t>
            </a:r>
            <a:r>
              <a:rPr sz="2800" spc="-85" dirty="0"/>
              <a:t>ЕГ</a:t>
            </a:r>
            <a:r>
              <a:rPr sz="2800" spc="-90" dirty="0"/>
              <a:t>Э</a:t>
            </a:r>
            <a:r>
              <a:rPr sz="2800" spc="-30" dirty="0"/>
              <a:t> </a:t>
            </a:r>
            <a:r>
              <a:rPr sz="2800" spc="-45" dirty="0"/>
              <a:t>п</a:t>
            </a:r>
            <a:r>
              <a:rPr sz="2800" spc="-35" dirty="0"/>
              <a:t>о</a:t>
            </a:r>
            <a:r>
              <a:rPr sz="2800" spc="-40" dirty="0"/>
              <a:t> </a:t>
            </a:r>
            <a:r>
              <a:rPr sz="2800" spc="85" dirty="0"/>
              <a:t>русско</a:t>
            </a:r>
            <a:r>
              <a:rPr sz="2800" spc="100" dirty="0"/>
              <a:t>м</a:t>
            </a:r>
            <a:r>
              <a:rPr sz="2800" spc="10" dirty="0"/>
              <a:t>у</a:t>
            </a:r>
            <a:r>
              <a:rPr sz="2800" spc="-25" dirty="0"/>
              <a:t> </a:t>
            </a:r>
            <a:r>
              <a:rPr sz="2800" spc="-160" dirty="0"/>
              <a:t>языку,</a:t>
            </a:r>
            <a:endParaRPr sz="2800" dirty="0"/>
          </a:p>
          <a:p>
            <a:pPr marR="2113915" algn="ctr">
              <a:lnSpc>
                <a:spcPct val="100000"/>
              </a:lnSpc>
            </a:pPr>
            <a:r>
              <a:rPr sz="2800" spc="-90" dirty="0"/>
              <a:t>ЕГЭ</a:t>
            </a:r>
            <a:r>
              <a:rPr sz="2800" spc="-30" dirty="0"/>
              <a:t> </a:t>
            </a:r>
            <a:r>
              <a:rPr sz="2800" spc="-40" dirty="0"/>
              <a:t>по </a:t>
            </a:r>
            <a:r>
              <a:rPr sz="2800" spc="40" dirty="0"/>
              <a:t>математике</a:t>
            </a:r>
            <a:r>
              <a:rPr sz="2800" spc="-35" dirty="0"/>
              <a:t> </a:t>
            </a:r>
            <a:r>
              <a:rPr sz="2800" spc="-40" dirty="0"/>
              <a:t>базового</a:t>
            </a:r>
            <a:r>
              <a:rPr sz="2800" spc="-20" dirty="0"/>
              <a:t> </a:t>
            </a:r>
            <a:r>
              <a:rPr sz="2800" spc="-85" dirty="0"/>
              <a:t>уровня,</a:t>
            </a:r>
            <a:r>
              <a:rPr sz="2800" spc="-20" dirty="0"/>
              <a:t> </a:t>
            </a:r>
            <a:r>
              <a:rPr sz="2800" spc="-95" dirty="0" smtClean="0"/>
              <a:t>ГВЭ</a:t>
            </a:r>
            <a:endParaRPr lang="ru-RU" sz="2800" dirty="0"/>
          </a:p>
          <a:p>
            <a:pPr marR="2113915" algn="ctr">
              <a:lnSpc>
                <a:spcPct val="100000"/>
              </a:lnSpc>
            </a:pPr>
            <a:r>
              <a:rPr sz="2800" spc="10" dirty="0" err="1" smtClean="0"/>
              <a:t>допускаются</a:t>
            </a:r>
            <a:endParaRPr sz="2800" dirty="0"/>
          </a:p>
          <a:p>
            <a:pPr marL="357505" indent="-343535">
              <a:lnSpc>
                <a:spcPct val="100000"/>
              </a:lnSpc>
              <a:spcBef>
                <a:spcPts val="825"/>
              </a:spcBef>
              <a:buFont typeface="Arial MT"/>
              <a:buChar char="•"/>
              <a:tabLst>
                <a:tab pos="357505" algn="l"/>
                <a:tab pos="358140" algn="l"/>
              </a:tabLst>
            </a:pPr>
            <a:r>
              <a:rPr sz="2400" spc="-60" dirty="0">
                <a:solidFill>
                  <a:srgbClr val="F65E09"/>
                </a:solidFill>
              </a:rPr>
              <a:t>поз</a:t>
            </a:r>
            <a:r>
              <a:rPr sz="2400" spc="-70" dirty="0">
                <a:solidFill>
                  <a:srgbClr val="F65E09"/>
                </a:solidFill>
              </a:rPr>
              <a:t>д</a:t>
            </a:r>
            <a:r>
              <a:rPr sz="2400" spc="-40" dirty="0">
                <a:solidFill>
                  <a:srgbClr val="F65E09"/>
                </a:solidFill>
              </a:rPr>
              <a:t>н</a:t>
            </a:r>
            <a:r>
              <a:rPr sz="2400" spc="-30" dirty="0">
                <a:solidFill>
                  <a:srgbClr val="F65E09"/>
                </a:solidFill>
              </a:rPr>
              <a:t>о</a:t>
            </a:r>
            <a:r>
              <a:rPr sz="2400" spc="-35" dirty="0">
                <a:solidFill>
                  <a:srgbClr val="F65E09"/>
                </a:solidFill>
              </a:rPr>
              <a:t> </a:t>
            </a:r>
            <a:r>
              <a:rPr sz="2400" spc="-110" dirty="0">
                <a:solidFill>
                  <a:srgbClr val="F65E09"/>
                </a:solidFill>
              </a:rPr>
              <a:t>по</a:t>
            </a:r>
            <a:r>
              <a:rPr sz="2400" spc="-120" dirty="0">
                <a:solidFill>
                  <a:srgbClr val="F65E09"/>
                </a:solidFill>
              </a:rPr>
              <a:t>л</a:t>
            </a:r>
            <a:r>
              <a:rPr sz="2400" spc="-114" dirty="0">
                <a:solidFill>
                  <a:srgbClr val="F65E09"/>
                </a:solidFill>
              </a:rPr>
              <a:t>учи</a:t>
            </a:r>
            <a:r>
              <a:rPr sz="2400" spc="-120" dirty="0">
                <a:solidFill>
                  <a:srgbClr val="F65E09"/>
                </a:solidFill>
              </a:rPr>
              <a:t>в</a:t>
            </a:r>
            <a:r>
              <a:rPr sz="2400" spc="-25" dirty="0">
                <a:solidFill>
                  <a:srgbClr val="F65E09"/>
                </a:solidFill>
              </a:rPr>
              <a:t>шие</a:t>
            </a:r>
            <a:r>
              <a:rPr sz="2400" spc="-30" dirty="0">
                <a:solidFill>
                  <a:srgbClr val="F65E09"/>
                </a:solidFill>
              </a:rPr>
              <a:t> </a:t>
            </a:r>
            <a:r>
              <a:rPr sz="2400" spc="-10" dirty="0">
                <a:solidFill>
                  <a:srgbClr val="F65E09"/>
                </a:solidFill>
              </a:rPr>
              <a:t>доп</a:t>
            </a:r>
            <a:r>
              <a:rPr sz="2400" spc="-20" dirty="0">
                <a:solidFill>
                  <a:srgbClr val="F65E09"/>
                </a:solidFill>
              </a:rPr>
              <a:t>у</a:t>
            </a:r>
            <a:r>
              <a:rPr sz="2400" spc="45" dirty="0">
                <a:solidFill>
                  <a:srgbClr val="F65E09"/>
                </a:solidFill>
              </a:rPr>
              <a:t>с</a:t>
            </a:r>
            <a:r>
              <a:rPr sz="2400" spc="60" dirty="0">
                <a:solidFill>
                  <a:srgbClr val="F65E09"/>
                </a:solidFill>
              </a:rPr>
              <a:t>к</a:t>
            </a:r>
            <a:r>
              <a:rPr sz="2400" spc="-40" dirty="0">
                <a:solidFill>
                  <a:srgbClr val="F65E09"/>
                </a:solidFill>
              </a:rPr>
              <a:t> </a:t>
            </a:r>
            <a:r>
              <a:rPr sz="2400" spc="-160" dirty="0">
                <a:solidFill>
                  <a:srgbClr val="F65E09"/>
                </a:solidFill>
              </a:rPr>
              <a:t>к</a:t>
            </a:r>
            <a:r>
              <a:rPr sz="2400" spc="-35" dirty="0">
                <a:solidFill>
                  <a:srgbClr val="F65E09"/>
                </a:solidFill>
              </a:rPr>
              <a:t> </a:t>
            </a:r>
            <a:r>
              <a:rPr sz="2400" spc="-240" dirty="0">
                <a:solidFill>
                  <a:srgbClr val="F65E09"/>
                </a:solidFill>
              </a:rPr>
              <a:t>Г</a:t>
            </a:r>
            <a:r>
              <a:rPr sz="2400" spc="-40" dirty="0">
                <a:solidFill>
                  <a:srgbClr val="F65E09"/>
                </a:solidFill>
              </a:rPr>
              <a:t>ИА</a:t>
            </a:r>
            <a:endParaRPr sz="2400" dirty="0"/>
          </a:p>
        </p:txBody>
      </p:sp>
      <p:sp>
        <p:nvSpPr>
          <p:cNvPr id="7" name="object 7"/>
          <p:cNvSpPr txBox="1"/>
          <p:nvPr/>
        </p:nvSpPr>
        <p:spPr>
          <a:xfrm>
            <a:off x="17149063" y="9132519"/>
            <a:ext cx="48260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240" dirty="0">
                <a:solidFill>
                  <a:srgbClr val="003876"/>
                </a:solidFill>
                <a:latin typeface="Tahoma"/>
                <a:cs typeface="Tahoma"/>
              </a:rPr>
              <a:t>35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86009" y="1258061"/>
            <a:ext cx="3959860" cy="995680"/>
          </a:xfrm>
          <a:prstGeom prst="rect">
            <a:avLst/>
          </a:prstGeom>
          <a:ln w="25400">
            <a:solidFill>
              <a:srgbClr val="385D89"/>
            </a:solidFill>
          </a:ln>
        </p:spPr>
        <p:txBody>
          <a:bodyPr vert="horz" wrap="square" lIns="0" tIns="150495" rIns="0" bIns="0" rtlCol="0">
            <a:spAutoFit/>
          </a:bodyPr>
          <a:lstStyle/>
          <a:p>
            <a:pPr marL="836294">
              <a:lnSpc>
                <a:spcPct val="100000"/>
              </a:lnSpc>
              <a:spcBef>
                <a:spcPts val="1185"/>
              </a:spcBef>
            </a:pPr>
            <a:r>
              <a:rPr sz="4400" spc="-250" dirty="0">
                <a:solidFill>
                  <a:srgbClr val="003876"/>
                </a:solidFill>
                <a:latin typeface="Verdana"/>
                <a:cs typeface="Verdana"/>
              </a:rPr>
              <a:t>Пу</a:t>
            </a:r>
            <a:r>
              <a:rPr sz="4400" spc="-225" dirty="0">
                <a:solidFill>
                  <a:srgbClr val="003876"/>
                </a:solidFill>
                <a:latin typeface="Verdana"/>
                <a:cs typeface="Verdana"/>
              </a:rPr>
              <a:t>н</a:t>
            </a:r>
            <a:r>
              <a:rPr sz="4400" spc="-450" dirty="0">
                <a:solidFill>
                  <a:srgbClr val="003876"/>
                </a:solidFill>
                <a:latin typeface="Verdana"/>
                <a:cs typeface="Verdana"/>
              </a:rPr>
              <a:t>кт</a:t>
            </a:r>
            <a:r>
              <a:rPr sz="4400" spc="-34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4400" spc="-365" dirty="0">
                <a:solidFill>
                  <a:srgbClr val="003876"/>
                </a:solidFill>
                <a:latin typeface="Verdana"/>
                <a:cs typeface="Verdana"/>
              </a:rPr>
              <a:t>94</a:t>
            </a:r>
            <a:endParaRPr sz="44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100810" y="1258061"/>
            <a:ext cx="3959860" cy="995680"/>
          </a:xfrm>
          <a:prstGeom prst="rect">
            <a:avLst/>
          </a:prstGeom>
          <a:ln w="25400">
            <a:solidFill>
              <a:srgbClr val="857EBA"/>
            </a:solidFill>
          </a:ln>
        </p:spPr>
        <p:txBody>
          <a:bodyPr vert="horz" wrap="square" lIns="0" tIns="150495" rIns="0" bIns="0" rtlCol="0">
            <a:spAutoFit/>
          </a:bodyPr>
          <a:lstStyle/>
          <a:p>
            <a:pPr marL="836294">
              <a:lnSpc>
                <a:spcPct val="100000"/>
              </a:lnSpc>
              <a:spcBef>
                <a:spcPts val="1185"/>
              </a:spcBef>
            </a:pPr>
            <a:r>
              <a:rPr sz="4400" spc="-250" dirty="0">
                <a:solidFill>
                  <a:srgbClr val="857EBA"/>
                </a:solidFill>
                <a:latin typeface="Verdana"/>
                <a:cs typeface="Verdana"/>
              </a:rPr>
              <a:t>Пу</a:t>
            </a:r>
            <a:r>
              <a:rPr sz="4400" spc="-225" dirty="0">
                <a:solidFill>
                  <a:srgbClr val="857EBA"/>
                </a:solidFill>
                <a:latin typeface="Verdana"/>
                <a:cs typeface="Verdana"/>
              </a:rPr>
              <a:t>н</a:t>
            </a:r>
            <a:r>
              <a:rPr sz="4400" spc="-450" dirty="0">
                <a:solidFill>
                  <a:srgbClr val="857EBA"/>
                </a:solidFill>
                <a:latin typeface="Verdana"/>
                <a:cs typeface="Verdana"/>
              </a:rPr>
              <a:t>кт</a:t>
            </a:r>
            <a:r>
              <a:rPr sz="4400" spc="-345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4400" spc="-365" dirty="0">
                <a:solidFill>
                  <a:srgbClr val="857EBA"/>
                </a:solidFill>
                <a:latin typeface="Verdana"/>
                <a:cs typeface="Verdana"/>
              </a:rPr>
              <a:t>81</a:t>
            </a:r>
            <a:endParaRPr sz="44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168888" y="3417189"/>
            <a:ext cx="509587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26745" marR="5080" indent="-614680">
              <a:lnSpc>
                <a:spcPct val="100000"/>
              </a:lnSpc>
              <a:spcBef>
                <a:spcPts val="95"/>
              </a:spcBef>
            </a:pPr>
            <a:r>
              <a:rPr sz="2800" b="1" spc="-229" dirty="0">
                <a:solidFill>
                  <a:srgbClr val="C00000"/>
                </a:solidFill>
                <a:latin typeface="Tahoma"/>
                <a:cs typeface="Tahoma"/>
              </a:rPr>
              <a:t>К</a:t>
            </a:r>
            <a:r>
              <a:rPr sz="2800" b="1" spc="-4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800" b="1" spc="-130" dirty="0">
                <a:solidFill>
                  <a:srgbClr val="C00000"/>
                </a:solidFill>
                <a:latin typeface="Tahoma"/>
                <a:cs typeface="Tahoma"/>
              </a:rPr>
              <a:t>ГИА</a:t>
            </a:r>
            <a:r>
              <a:rPr sz="2800" b="1" spc="-1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800" b="1" spc="-45" dirty="0">
                <a:solidFill>
                  <a:srgbClr val="C00000"/>
                </a:solidFill>
                <a:latin typeface="Tahoma"/>
                <a:cs typeface="Tahoma"/>
              </a:rPr>
              <a:t>п</a:t>
            </a:r>
            <a:r>
              <a:rPr sz="2800" b="1" spc="-35" dirty="0">
                <a:solidFill>
                  <a:srgbClr val="C00000"/>
                </a:solidFill>
                <a:latin typeface="Tahoma"/>
                <a:cs typeface="Tahoma"/>
              </a:rPr>
              <a:t>о</a:t>
            </a:r>
            <a:r>
              <a:rPr sz="2800" b="1" spc="-4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800" b="1" spc="50" dirty="0">
                <a:solidFill>
                  <a:srgbClr val="C00000"/>
                </a:solidFill>
                <a:latin typeface="Tahoma"/>
                <a:cs typeface="Tahoma"/>
              </a:rPr>
              <a:t>соответст</a:t>
            </a:r>
            <a:r>
              <a:rPr sz="2800" b="1" spc="65" dirty="0">
                <a:solidFill>
                  <a:srgbClr val="C00000"/>
                </a:solidFill>
                <a:latin typeface="Tahoma"/>
                <a:cs typeface="Tahoma"/>
              </a:rPr>
              <a:t>в</a:t>
            </a:r>
            <a:r>
              <a:rPr sz="2800" b="1" spc="-20" dirty="0">
                <a:solidFill>
                  <a:srgbClr val="C00000"/>
                </a:solidFill>
                <a:latin typeface="Tahoma"/>
                <a:cs typeface="Tahoma"/>
              </a:rPr>
              <a:t>ую</a:t>
            </a:r>
            <a:r>
              <a:rPr sz="2800" b="1" spc="-35" dirty="0">
                <a:solidFill>
                  <a:srgbClr val="C00000"/>
                </a:solidFill>
                <a:latin typeface="Tahoma"/>
                <a:cs typeface="Tahoma"/>
              </a:rPr>
              <a:t>щим  </a:t>
            </a:r>
            <a:r>
              <a:rPr sz="2800" b="1" spc="-40" dirty="0">
                <a:solidFill>
                  <a:srgbClr val="C00000"/>
                </a:solidFill>
                <a:latin typeface="Tahoma"/>
                <a:cs typeface="Tahoma"/>
              </a:rPr>
              <a:t>учебным</a:t>
            </a:r>
            <a:r>
              <a:rPr sz="2800" b="1" spc="-5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800" b="1" spc="55" dirty="0">
                <a:solidFill>
                  <a:srgbClr val="C00000"/>
                </a:solidFill>
                <a:latin typeface="Tahoma"/>
                <a:cs typeface="Tahoma"/>
              </a:rPr>
              <a:t>предметам</a:t>
            </a:r>
            <a:endParaRPr sz="2800" dirty="0">
              <a:solidFill>
                <a:srgbClr val="C00000"/>
              </a:solidFill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94657" y="6276720"/>
            <a:ext cx="15553055" cy="2312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403225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15" dirty="0">
                <a:latin typeface="Verdana"/>
                <a:cs typeface="Verdana"/>
              </a:rPr>
              <a:t>не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65" dirty="0">
                <a:latin typeface="Verdana"/>
                <a:cs typeface="Verdana"/>
              </a:rPr>
              <a:t>прошедшие</a:t>
            </a:r>
            <a:r>
              <a:rPr sz="2400" spc="-165" dirty="0">
                <a:latin typeface="Verdana"/>
                <a:cs typeface="Verdana"/>
              </a:rPr>
              <a:t> </a:t>
            </a:r>
            <a:r>
              <a:rPr sz="2400" spc="-90" dirty="0">
                <a:latin typeface="Verdana"/>
                <a:cs typeface="Verdana"/>
              </a:rPr>
              <a:t>ГИА,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60" dirty="0">
                <a:latin typeface="Verdana"/>
                <a:cs typeface="Verdana"/>
              </a:rPr>
              <a:t>и</a:t>
            </a:r>
            <a:r>
              <a:rPr sz="2400" spc="-185" dirty="0">
                <a:latin typeface="Verdana"/>
                <a:cs typeface="Verdana"/>
              </a:rPr>
              <a:t> </a:t>
            </a:r>
            <a:r>
              <a:rPr sz="2400" spc="-265" dirty="0">
                <a:latin typeface="Verdana"/>
                <a:cs typeface="Verdana"/>
              </a:rPr>
              <a:t>т.ч.</a:t>
            </a:r>
            <a:r>
              <a:rPr sz="2400" spc="-140" dirty="0">
                <a:latin typeface="Verdana"/>
                <a:cs typeface="Verdana"/>
              </a:rPr>
              <a:t> </a:t>
            </a:r>
            <a:r>
              <a:rPr sz="2400" b="1" spc="15" dirty="0">
                <a:solidFill>
                  <a:srgbClr val="F65E09"/>
                </a:solidFill>
                <a:latin typeface="Tahoma"/>
                <a:cs typeface="Tahoma"/>
              </a:rPr>
              <a:t>те,</a:t>
            </a:r>
            <a:r>
              <a:rPr sz="2400" b="1" spc="-15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400" b="1" spc="-45" dirty="0">
                <a:solidFill>
                  <a:srgbClr val="F65E09"/>
                </a:solidFill>
                <a:latin typeface="Tahoma"/>
                <a:cs typeface="Tahoma"/>
              </a:rPr>
              <a:t>результаты</a:t>
            </a:r>
            <a:r>
              <a:rPr sz="2400" b="1" spc="-30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400" b="1" spc="-40" dirty="0">
                <a:solidFill>
                  <a:srgbClr val="F65E09"/>
                </a:solidFill>
                <a:latin typeface="Tahoma"/>
                <a:cs typeface="Tahoma"/>
              </a:rPr>
              <a:t>которых</a:t>
            </a:r>
            <a:r>
              <a:rPr sz="2400" b="1" spc="5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400" b="1" spc="-35" dirty="0">
                <a:solidFill>
                  <a:srgbClr val="3BA7B6"/>
                </a:solidFill>
                <a:latin typeface="Tahoma"/>
                <a:cs typeface="Tahoma"/>
              </a:rPr>
              <a:t>по</a:t>
            </a:r>
            <a:r>
              <a:rPr sz="2400" b="1" spc="-30" dirty="0">
                <a:solidFill>
                  <a:srgbClr val="3BA7B6"/>
                </a:solidFill>
                <a:latin typeface="Tahoma"/>
                <a:cs typeface="Tahoma"/>
              </a:rPr>
              <a:t> </a:t>
            </a:r>
            <a:r>
              <a:rPr sz="2400" b="1" spc="-60" dirty="0">
                <a:solidFill>
                  <a:srgbClr val="3BA7B6"/>
                </a:solidFill>
                <a:latin typeface="Tahoma"/>
                <a:cs typeface="Tahoma"/>
              </a:rPr>
              <a:t>обязательным</a:t>
            </a:r>
            <a:r>
              <a:rPr sz="2400" b="1" spc="-30" dirty="0">
                <a:solidFill>
                  <a:srgbClr val="3BA7B6"/>
                </a:solidFill>
                <a:latin typeface="Tahoma"/>
                <a:cs typeface="Tahoma"/>
              </a:rPr>
              <a:t> </a:t>
            </a:r>
            <a:r>
              <a:rPr sz="2400" b="1" spc="-35" dirty="0">
                <a:solidFill>
                  <a:srgbClr val="3BA7B6"/>
                </a:solidFill>
                <a:latin typeface="Tahoma"/>
                <a:cs typeface="Tahoma"/>
              </a:rPr>
              <a:t>учебным</a:t>
            </a:r>
            <a:r>
              <a:rPr sz="2400" b="1" spc="-30" dirty="0">
                <a:solidFill>
                  <a:srgbClr val="3BA7B6"/>
                </a:solidFill>
                <a:latin typeface="Tahoma"/>
                <a:cs typeface="Tahoma"/>
              </a:rPr>
              <a:t> </a:t>
            </a:r>
            <a:r>
              <a:rPr sz="2400" b="1" spc="50" dirty="0">
                <a:solidFill>
                  <a:srgbClr val="3BA7B6"/>
                </a:solidFill>
                <a:latin typeface="Tahoma"/>
                <a:cs typeface="Tahoma"/>
              </a:rPr>
              <a:t>предметам</a:t>
            </a:r>
            <a:r>
              <a:rPr sz="2400" b="1" spc="-10" dirty="0">
                <a:solidFill>
                  <a:srgbClr val="3BA7B6"/>
                </a:solidFill>
                <a:latin typeface="Tahoma"/>
                <a:cs typeface="Tahoma"/>
              </a:rPr>
              <a:t> </a:t>
            </a:r>
            <a:r>
              <a:rPr sz="2400" b="1" spc="-130" dirty="0">
                <a:solidFill>
                  <a:srgbClr val="F65E09"/>
                </a:solidFill>
                <a:latin typeface="Tahoma"/>
                <a:cs typeface="Tahoma"/>
              </a:rPr>
              <a:t>были </a:t>
            </a:r>
            <a:r>
              <a:rPr sz="2400" b="1" spc="-685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400" b="1" spc="-60" dirty="0">
                <a:solidFill>
                  <a:srgbClr val="F65E09"/>
                </a:solidFill>
                <a:latin typeface="Tahoma"/>
                <a:cs typeface="Tahoma"/>
              </a:rPr>
              <a:t>аннулированы</a:t>
            </a:r>
            <a:r>
              <a:rPr sz="2400" b="1" spc="-40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400" b="1" spc="-15" dirty="0">
                <a:solidFill>
                  <a:srgbClr val="F65E09"/>
                </a:solidFill>
                <a:latin typeface="Tahoma"/>
                <a:cs typeface="Tahoma"/>
              </a:rPr>
              <a:t>(нарушение</a:t>
            </a:r>
            <a:r>
              <a:rPr sz="2400" b="1" spc="-35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400" b="1" spc="-65" dirty="0">
                <a:solidFill>
                  <a:srgbClr val="F65E09"/>
                </a:solidFill>
                <a:latin typeface="Tahoma"/>
                <a:cs typeface="Tahoma"/>
              </a:rPr>
              <a:t>Порядка)</a:t>
            </a:r>
            <a:endParaRPr sz="2400" dirty="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80" dirty="0">
                <a:solidFill>
                  <a:srgbClr val="3BA7B6"/>
                </a:solidFill>
                <a:latin typeface="Verdana"/>
                <a:cs typeface="Verdana"/>
              </a:rPr>
              <a:t>получившие</a:t>
            </a:r>
            <a:r>
              <a:rPr sz="2400" spc="-17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3BA7B6"/>
                </a:solidFill>
                <a:latin typeface="Verdana"/>
                <a:cs typeface="Verdana"/>
              </a:rPr>
              <a:t>неудовлетворительный</a:t>
            </a:r>
            <a:r>
              <a:rPr sz="2400" spc="-18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3BA7B6"/>
                </a:solidFill>
                <a:latin typeface="Verdana"/>
                <a:cs typeface="Verdana"/>
              </a:rPr>
              <a:t>результат</a:t>
            </a:r>
            <a:r>
              <a:rPr sz="2400" spc="-18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3BA7B6"/>
                </a:solidFill>
                <a:latin typeface="Verdana"/>
                <a:cs typeface="Verdana"/>
              </a:rPr>
              <a:t>по</a:t>
            </a:r>
            <a:r>
              <a:rPr sz="2400" spc="-16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3BA7B6"/>
                </a:solidFill>
                <a:latin typeface="Verdana"/>
                <a:cs typeface="Verdana"/>
              </a:rPr>
              <a:t>обязательным</a:t>
            </a:r>
            <a:r>
              <a:rPr sz="2400" spc="-21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3BA7B6"/>
                </a:solidFill>
                <a:latin typeface="Verdana"/>
                <a:cs typeface="Verdana"/>
              </a:rPr>
              <a:t>учебным</a:t>
            </a:r>
            <a:r>
              <a:rPr sz="2400" spc="-17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114" dirty="0">
                <a:solidFill>
                  <a:srgbClr val="3BA7B6"/>
                </a:solidFill>
                <a:latin typeface="Verdana"/>
                <a:cs typeface="Verdana"/>
              </a:rPr>
              <a:t>предметам</a:t>
            </a:r>
            <a:r>
              <a:rPr sz="2400" spc="-17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3BA7B6"/>
                </a:solidFill>
                <a:latin typeface="Verdana"/>
                <a:cs typeface="Verdana"/>
              </a:rPr>
              <a:t>более</a:t>
            </a:r>
            <a:r>
              <a:rPr sz="2400" spc="-18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-200" dirty="0">
                <a:solidFill>
                  <a:srgbClr val="3BA7B6"/>
                </a:solidFill>
                <a:latin typeface="Verdana"/>
                <a:cs typeface="Verdana"/>
              </a:rPr>
              <a:t>1</a:t>
            </a:r>
            <a:r>
              <a:rPr sz="2400" spc="-17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70" dirty="0">
                <a:solidFill>
                  <a:srgbClr val="3BA7B6"/>
                </a:solidFill>
                <a:latin typeface="Verdana"/>
                <a:cs typeface="Verdana"/>
              </a:rPr>
              <a:t>раза</a:t>
            </a:r>
            <a:endParaRPr sz="2400" dirty="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25" dirty="0">
                <a:solidFill>
                  <a:srgbClr val="857EBA"/>
                </a:solidFill>
                <a:latin typeface="Verdana"/>
                <a:cs typeface="Verdana"/>
              </a:rPr>
              <a:t>сдававшие</a:t>
            </a:r>
            <a:r>
              <a:rPr sz="2400" spc="-185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400" spc="-200" dirty="0">
                <a:solidFill>
                  <a:srgbClr val="857EBA"/>
                </a:solidFill>
                <a:latin typeface="Verdana"/>
                <a:cs typeface="Verdana"/>
              </a:rPr>
              <a:t>4</a:t>
            </a:r>
            <a:r>
              <a:rPr sz="2400" spc="-170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400" spc="70" dirty="0">
                <a:solidFill>
                  <a:srgbClr val="857EBA"/>
                </a:solidFill>
                <a:latin typeface="Verdana"/>
                <a:cs typeface="Verdana"/>
              </a:rPr>
              <a:t>предмета</a:t>
            </a:r>
            <a:r>
              <a:rPr sz="2400" spc="-165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857EBA"/>
                </a:solidFill>
                <a:latin typeface="Verdana"/>
                <a:cs typeface="Verdana"/>
              </a:rPr>
              <a:t>и</a:t>
            </a:r>
            <a:r>
              <a:rPr sz="2400" spc="-180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857EBA"/>
                </a:solidFill>
                <a:latin typeface="Verdana"/>
                <a:cs typeface="Verdana"/>
              </a:rPr>
              <a:t>получившие</a:t>
            </a:r>
            <a:r>
              <a:rPr sz="2400" spc="-170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857EBA"/>
                </a:solidFill>
                <a:latin typeface="Verdana"/>
                <a:cs typeface="Verdana"/>
              </a:rPr>
              <a:t>неудовлетворительный</a:t>
            </a:r>
            <a:r>
              <a:rPr sz="2400" spc="-170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857EBA"/>
                </a:solidFill>
                <a:latin typeface="Verdana"/>
                <a:cs typeface="Verdana"/>
              </a:rPr>
              <a:t>результат</a:t>
            </a:r>
            <a:r>
              <a:rPr sz="2400" spc="-165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857EBA"/>
                </a:solidFill>
                <a:latin typeface="Verdana"/>
                <a:cs typeface="Verdana"/>
              </a:rPr>
              <a:t>более</a:t>
            </a:r>
            <a:r>
              <a:rPr sz="2400" spc="-190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400" spc="-200" dirty="0">
                <a:solidFill>
                  <a:srgbClr val="857EBA"/>
                </a:solidFill>
                <a:latin typeface="Verdana"/>
                <a:cs typeface="Verdana"/>
              </a:rPr>
              <a:t>2</a:t>
            </a:r>
            <a:r>
              <a:rPr sz="2400" spc="-170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400" spc="25" dirty="0">
                <a:solidFill>
                  <a:srgbClr val="857EBA"/>
                </a:solidFill>
                <a:latin typeface="Verdana"/>
                <a:cs typeface="Verdana"/>
              </a:rPr>
              <a:t>раз</a:t>
            </a:r>
            <a:endParaRPr sz="2400" dirty="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25" dirty="0">
                <a:solidFill>
                  <a:srgbClr val="857EBA"/>
                </a:solidFill>
                <a:latin typeface="Verdana"/>
                <a:cs typeface="Verdana"/>
              </a:rPr>
              <a:t>сдававшие</a:t>
            </a:r>
            <a:r>
              <a:rPr sz="2400" spc="-185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400" spc="-200" dirty="0">
                <a:solidFill>
                  <a:srgbClr val="857EBA"/>
                </a:solidFill>
                <a:latin typeface="Verdana"/>
                <a:cs typeface="Verdana"/>
              </a:rPr>
              <a:t>2</a:t>
            </a:r>
            <a:r>
              <a:rPr sz="2400" spc="-170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400" spc="70" dirty="0">
                <a:solidFill>
                  <a:srgbClr val="857EBA"/>
                </a:solidFill>
                <a:latin typeface="Verdana"/>
                <a:cs typeface="Verdana"/>
              </a:rPr>
              <a:t>предмета</a:t>
            </a:r>
            <a:r>
              <a:rPr sz="2400" spc="-165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857EBA"/>
                </a:solidFill>
                <a:latin typeface="Verdana"/>
                <a:cs typeface="Verdana"/>
              </a:rPr>
              <a:t>и</a:t>
            </a:r>
            <a:r>
              <a:rPr sz="2400" spc="-180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857EBA"/>
                </a:solidFill>
                <a:latin typeface="Verdana"/>
                <a:cs typeface="Verdana"/>
              </a:rPr>
              <a:t>получившие</a:t>
            </a:r>
            <a:r>
              <a:rPr sz="2400" spc="-170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857EBA"/>
                </a:solidFill>
                <a:latin typeface="Verdana"/>
                <a:cs typeface="Verdana"/>
              </a:rPr>
              <a:t>неудовлетворительный</a:t>
            </a:r>
            <a:r>
              <a:rPr sz="2400" spc="-170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857EBA"/>
                </a:solidFill>
                <a:latin typeface="Verdana"/>
                <a:cs typeface="Verdana"/>
              </a:rPr>
              <a:t>результат</a:t>
            </a:r>
            <a:r>
              <a:rPr sz="2400" spc="-165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857EBA"/>
                </a:solidFill>
                <a:latin typeface="Verdana"/>
                <a:cs typeface="Verdana"/>
              </a:rPr>
              <a:t>более</a:t>
            </a:r>
            <a:r>
              <a:rPr sz="2400" spc="-185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400" spc="-200" dirty="0">
                <a:solidFill>
                  <a:srgbClr val="857EBA"/>
                </a:solidFill>
                <a:latin typeface="Verdana"/>
                <a:cs typeface="Verdana"/>
              </a:rPr>
              <a:t>1</a:t>
            </a:r>
            <a:r>
              <a:rPr sz="2400" spc="-170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2400" spc="70" dirty="0">
                <a:solidFill>
                  <a:srgbClr val="857EBA"/>
                </a:solidFill>
                <a:latin typeface="Verdana"/>
                <a:cs typeface="Verdana"/>
              </a:rPr>
              <a:t>раза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93367" y="8975284"/>
            <a:ext cx="15016480" cy="120713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1148080" marR="1137285" indent="414020">
              <a:lnSpc>
                <a:spcPct val="100000"/>
              </a:lnSpc>
              <a:spcBef>
                <a:spcPts val="320"/>
              </a:spcBef>
            </a:pPr>
            <a:r>
              <a:rPr sz="2400" spc="-75" dirty="0">
                <a:latin typeface="Verdana"/>
                <a:cs typeface="Verdana"/>
              </a:rPr>
              <a:t>Заявление </a:t>
            </a:r>
            <a:r>
              <a:rPr sz="2400" spc="120" dirty="0">
                <a:latin typeface="Verdana"/>
                <a:cs typeface="Verdana"/>
              </a:rPr>
              <a:t>об </a:t>
            </a:r>
            <a:r>
              <a:rPr sz="2400" spc="-65" dirty="0">
                <a:latin typeface="Verdana"/>
                <a:cs typeface="Verdana"/>
              </a:rPr>
              <a:t>участии </a:t>
            </a:r>
            <a:r>
              <a:rPr sz="2400" spc="-305" dirty="0">
                <a:latin typeface="Verdana"/>
                <a:cs typeface="Verdana"/>
              </a:rPr>
              <a:t>в </a:t>
            </a:r>
            <a:r>
              <a:rPr sz="2400" spc="40" dirty="0">
                <a:solidFill>
                  <a:srgbClr val="3BA7B6"/>
                </a:solidFill>
                <a:latin typeface="Verdana"/>
                <a:cs typeface="Verdana"/>
              </a:rPr>
              <a:t>экзаменах </a:t>
            </a:r>
            <a:r>
              <a:rPr sz="2400" spc="-45" dirty="0">
                <a:latin typeface="Verdana"/>
                <a:cs typeface="Verdana"/>
              </a:rPr>
              <a:t>/ </a:t>
            </a:r>
            <a:r>
              <a:rPr sz="2400" spc="-50" dirty="0">
                <a:solidFill>
                  <a:srgbClr val="857EBA"/>
                </a:solidFill>
                <a:latin typeface="Verdana"/>
                <a:cs typeface="Verdana"/>
              </a:rPr>
              <a:t>ГИА </a:t>
            </a:r>
            <a:r>
              <a:rPr sz="2400" spc="-305" dirty="0">
                <a:latin typeface="Verdana"/>
                <a:cs typeface="Verdana"/>
              </a:rPr>
              <a:t>в </a:t>
            </a:r>
            <a:r>
              <a:rPr sz="2400" spc="-90" dirty="0">
                <a:latin typeface="Verdana"/>
                <a:cs typeface="Verdana"/>
              </a:rPr>
              <a:t>дополнительный </a:t>
            </a:r>
            <a:r>
              <a:rPr sz="2400" spc="25" dirty="0">
                <a:latin typeface="Verdana"/>
                <a:cs typeface="Verdana"/>
              </a:rPr>
              <a:t>период </a:t>
            </a:r>
            <a:r>
              <a:rPr sz="2400" spc="-35" dirty="0">
                <a:latin typeface="Verdana"/>
                <a:cs typeface="Verdana"/>
              </a:rPr>
              <a:t>подаются </a:t>
            </a:r>
            <a:r>
              <a:rPr sz="2400" spc="-30" dirty="0">
                <a:latin typeface="Verdana"/>
                <a:cs typeface="Verdana"/>
              </a:rPr>
              <a:t> </a:t>
            </a:r>
            <a:r>
              <a:rPr sz="2400" spc="15" dirty="0">
                <a:latin typeface="Verdana"/>
                <a:cs typeface="Verdana"/>
              </a:rPr>
              <a:t>не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15" dirty="0">
                <a:latin typeface="Verdana"/>
                <a:cs typeface="Verdana"/>
              </a:rPr>
              <a:t>позднее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70" dirty="0">
                <a:latin typeface="Verdana"/>
                <a:cs typeface="Verdana"/>
              </a:rPr>
              <a:t>чем</a:t>
            </a:r>
            <a:r>
              <a:rPr sz="2400" spc="-165" dirty="0">
                <a:latin typeface="Verdana"/>
                <a:cs typeface="Verdana"/>
              </a:rPr>
              <a:t> </a:t>
            </a:r>
            <a:r>
              <a:rPr sz="2400" b="1" spc="-20" dirty="0">
                <a:latin typeface="Tahoma"/>
                <a:cs typeface="Tahoma"/>
              </a:rPr>
              <a:t>за</a:t>
            </a:r>
            <a:r>
              <a:rPr sz="2400" b="1" spc="-35" dirty="0">
                <a:latin typeface="Tahoma"/>
                <a:cs typeface="Tahoma"/>
              </a:rPr>
              <a:t> </a:t>
            </a:r>
            <a:r>
              <a:rPr sz="2400" b="1" spc="-185" dirty="0">
                <a:latin typeface="Tahoma"/>
                <a:cs typeface="Tahoma"/>
              </a:rPr>
              <a:t>2</a:t>
            </a:r>
            <a:r>
              <a:rPr sz="2400" b="1" spc="-25" dirty="0">
                <a:latin typeface="Tahoma"/>
                <a:cs typeface="Tahoma"/>
              </a:rPr>
              <a:t> </a:t>
            </a:r>
            <a:r>
              <a:rPr sz="2400" b="1" spc="-50" dirty="0">
                <a:latin typeface="Tahoma"/>
                <a:cs typeface="Tahoma"/>
              </a:rPr>
              <a:t>недели</a:t>
            </a:r>
            <a:r>
              <a:rPr sz="2400" b="1" spc="-15" dirty="0">
                <a:latin typeface="Tahoma"/>
                <a:cs typeface="Tahoma"/>
              </a:rPr>
              <a:t> </a:t>
            </a:r>
            <a:r>
              <a:rPr sz="2400" spc="35" dirty="0">
                <a:latin typeface="Verdana"/>
                <a:cs typeface="Verdana"/>
              </a:rPr>
              <a:t>до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начала</a:t>
            </a:r>
            <a:r>
              <a:rPr sz="2400" spc="-215" dirty="0">
                <a:latin typeface="Verdana"/>
                <a:cs typeface="Verdana"/>
              </a:rPr>
              <a:t> </a:t>
            </a:r>
            <a:r>
              <a:rPr sz="2400" spc="55" dirty="0">
                <a:latin typeface="Verdana"/>
                <a:cs typeface="Verdana"/>
              </a:rPr>
              <a:t>периода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b="1" spc="-175" dirty="0">
                <a:latin typeface="Tahoma"/>
                <a:cs typeface="Tahoma"/>
              </a:rPr>
              <a:t>в</a:t>
            </a:r>
            <a:r>
              <a:rPr sz="2400" b="1" spc="-25" dirty="0">
                <a:latin typeface="Tahoma"/>
                <a:cs typeface="Tahoma"/>
              </a:rPr>
              <a:t> образовательные </a:t>
            </a:r>
            <a:r>
              <a:rPr sz="2400" b="1" spc="-60" dirty="0">
                <a:latin typeface="Tahoma"/>
                <a:cs typeface="Tahoma"/>
              </a:rPr>
              <a:t>организации</a:t>
            </a:r>
            <a:r>
              <a:rPr sz="2400" spc="-60" dirty="0">
                <a:latin typeface="Verdana"/>
                <a:cs typeface="Verdana"/>
              </a:rPr>
              <a:t>,</a:t>
            </a:r>
            <a:endParaRPr sz="2400" dirty="0">
              <a:latin typeface="Verdana"/>
              <a:cs typeface="Verdana"/>
            </a:endParaRPr>
          </a:p>
          <a:p>
            <a:pPr marL="410209">
              <a:lnSpc>
                <a:spcPct val="100000"/>
              </a:lnSpc>
            </a:pPr>
            <a:r>
              <a:rPr sz="2400" spc="-305" dirty="0">
                <a:solidFill>
                  <a:srgbClr val="3BA7B6"/>
                </a:solidFill>
                <a:latin typeface="Verdana"/>
                <a:cs typeface="Verdana"/>
              </a:rPr>
              <a:t>в</a:t>
            </a:r>
            <a:r>
              <a:rPr sz="2400" spc="-17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3BA7B6"/>
                </a:solidFill>
                <a:latin typeface="Verdana"/>
                <a:cs typeface="Verdana"/>
              </a:rPr>
              <a:t>которые</a:t>
            </a:r>
            <a:r>
              <a:rPr sz="2400" spc="-16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3BA7B6"/>
                </a:solidFill>
                <a:latin typeface="Verdana"/>
                <a:cs typeface="Verdana"/>
              </a:rPr>
              <a:t>указанные</a:t>
            </a:r>
            <a:r>
              <a:rPr sz="2400" spc="-18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3BA7B6"/>
                </a:solidFill>
                <a:latin typeface="Verdana"/>
                <a:cs typeface="Verdana"/>
              </a:rPr>
              <a:t>лица</a:t>
            </a:r>
            <a:r>
              <a:rPr sz="2400" spc="-19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3BA7B6"/>
                </a:solidFill>
                <a:latin typeface="Verdana"/>
                <a:cs typeface="Verdana"/>
              </a:rPr>
              <a:t>восстанавливаются</a:t>
            </a:r>
            <a:r>
              <a:rPr sz="2400" spc="-20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45" dirty="0">
                <a:solidFill>
                  <a:srgbClr val="3BA7B6"/>
                </a:solidFill>
                <a:latin typeface="Verdana"/>
                <a:cs typeface="Verdana"/>
              </a:rPr>
              <a:t>на</a:t>
            </a:r>
            <a:r>
              <a:rPr sz="2400" spc="-16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3BA7B6"/>
                </a:solidFill>
                <a:latin typeface="Verdana"/>
                <a:cs typeface="Verdana"/>
              </a:rPr>
              <a:t>срок,</a:t>
            </a:r>
            <a:r>
              <a:rPr sz="2400" spc="-17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3BA7B6"/>
                </a:solidFill>
                <a:latin typeface="Verdana"/>
                <a:cs typeface="Verdana"/>
              </a:rPr>
              <a:t>необходимый</a:t>
            </a:r>
            <a:r>
              <a:rPr sz="2400" spc="-18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-195" dirty="0">
                <a:solidFill>
                  <a:srgbClr val="3BA7B6"/>
                </a:solidFill>
                <a:latin typeface="Verdana"/>
                <a:cs typeface="Verdana"/>
              </a:rPr>
              <a:t>для</a:t>
            </a:r>
            <a:r>
              <a:rPr sz="2400" spc="-18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3BA7B6"/>
                </a:solidFill>
                <a:latin typeface="Verdana"/>
                <a:cs typeface="Verdana"/>
              </a:rPr>
              <a:t>прохождения</a:t>
            </a:r>
            <a:r>
              <a:rPr sz="2400" spc="-17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3BA7B6"/>
                </a:solidFill>
                <a:latin typeface="Verdana"/>
                <a:cs typeface="Verdana"/>
              </a:rPr>
              <a:t>ГИА</a:t>
            </a:r>
            <a:endParaRPr sz="24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30764" y="3287865"/>
            <a:ext cx="8226471" cy="5378719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1143761" y="2510789"/>
            <a:ext cx="0" cy="728345"/>
          </a:xfrm>
          <a:custGeom>
            <a:avLst/>
            <a:gdLst/>
            <a:ahLst/>
            <a:cxnLst/>
            <a:rect l="l" t="t" r="r" b="b"/>
            <a:pathLst>
              <a:path h="728344">
                <a:moveTo>
                  <a:pt x="0" y="0"/>
                </a:moveTo>
                <a:lnTo>
                  <a:pt x="0" y="727963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18438" y="2434589"/>
            <a:ext cx="5480050" cy="0"/>
          </a:xfrm>
          <a:custGeom>
            <a:avLst/>
            <a:gdLst/>
            <a:ahLst/>
            <a:cxnLst/>
            <a:rect l="l" t="t" r="r" b="b"/>
            <a:pathLst>
              <a:path w="5480050">
                <a:moveTo>
                  <a:pt x="0" y="0"/>
                </a:moveTo>
                <a:lnTo>
                  <a:pt x="5479922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29840">
              <a:lnSpc>
                <a:spcPct val="100000"/>
              </a:lnSpc>
              <a:spcBef>
                <a:spcPts val="105"/>
              </a:spcBef>
            </a:pPr>
            <a:r>
              <a:rPr spc="70" dirty="0"/>
              <a:t>Оценка</a:t>
            </a:r>
            <a:r>
              <a:rPr spc="-350" dirty="0"/>
              <a:t> </a:t>
            </a:r>
            <a:r>
              <a:rPr spc="-210" dirty="0"/>
              <a:t>резуль</a:t>
            </a:r>
            <a:r>
              <a:rPr spc="-190" dirty="0"/>
              <a:t>т</a:t>
            </a:r>
            <a:r>
              <a:rPr spc="-125" dirty="0"/>
              <a:t>атов</a:t>
            </a:r>
            <a:r>
              <a:rPr spc="-345" dirty="0"/>
              <a:t> </a:t>
            </a:r>
            <a:r>
              <a:rPr spc="-85" dirty="0"/>
              <a:t>ГИА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7149063" y="9132519"/>
            <a:ext cx="48260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240" dirty="0">
                <a:solidFill>
                  <a:srgbClr val="003876"/>
                </a:solidFill>
                <a:latin typeface="Tahoma"/>
                <a:cs typeface="Tahoma"/>
              </a:rPr>
              <a:t>36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986009" y="1258061"/>
            <a:ext cx="3959860" cy="995680"/>
          </a:xfrm>
          <a:prstGeom prst="rect">
            <a:avLst/>
          </a:prstGeom>
          <a:ln w="25400">
            <a:solidFill>
              <a:srgbClr val="3BA7B6"/>
            </a:solidFill>
          </a:ln>
        </p:spPr>
        <p:txBody>
          <a:bodyPr vert="horz" wrap="square" lIns="0" tIns="150495" rIns="0" bIns="0" rtlCol="0">
            <a:spAutoFit/>
          </a:bodyPr>
          <a:lstStyle/>
          <a:p>
            <a:pPr marL="386080">
              <a:lnSpc>
                <a:spcPct val="100000"/>
              </a:lnSpc>
              <a:spcBef>
                <a:spcPts val="1185"/>
              </a:spcBef>
            </a:pPr>
            <a:r>
              <a:rPr sz="4400" spc="-250" dirty="0">
                <a:solidFill>
                  <a:srgbClr val="3BA7B6"/>
                </a:solidFill>
                <a:latin typeface="Verdana"/>
                <a:cs typeface="Verdana"/>
              </a:rPr>
              <a:t>Пу</a:t>
            </a:r>
            <a:r>
              <a:rPr sz="4400" spc="-215" dirty="0">
                <a:solidFill>
                  <a:srgbClr val="3BA7B6"/>
                </a:solidFill>
                <a:latin typeface="Verdana"/>
                <a:cs typeface="Verdana"/>
              </a:rPr>
              <a:t>н</a:t>
            </a:r>
            <a:r>
              <a:rPr sz="4400" spc="-450" dirty="0">
                <a:solidFill>
                  <a:srgbClr val="3BA7B6"/>
                </a:solidFill>
                <a:latin typeface="Verdana"/>
                <a:cs typeface="Verdana"/>
              </a:rPr>
              <a:t>кт</a:t>
            </a:r>
            <a:r>
              <a:rPr sz="4400" spc="-33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4400" spc="-365" dirty="0">
                <a:solidFill>
                  <a:srgbClr val="3BA7B6"/>
                </a:solidFill>
                <a:latin typeface="Verdana"/>
                <a:cs typeface="Verdana"/>
              </a:rPr>
              <a:t>9</a:t>
            </a:r>
            <a:r>
              <a:rPr sz="4400" spc="-390" dirty="0">
                <a:solidFill>
                  <a:srgbClr val="3BA7B6"/>
                </a:solidFill>
                <a:latin typeface="Verdana"/>
                <a:cs typeface="Verdana"/>
              </a:rPr>
              <a:t>5</a:t>
            </a:r>
            <a:r>
              <a:rPr sz="4400" spc="-595" dirty="0">
                <a:solidFill>
                  <a:srgbClr val="3BA7B6"/>
                </a:solidFill>
                <a:latin typeface="Verdana"/>
                <a:cs typeface="Verdana"/>
              </a:rPr>
              <a:t>–</a:t>
            </a:r>
            <a:r>
              <a:rPr sz="4400" spc="-370" dirty="0">
                <a:solidFill>
                  <a:srgbClr val="3BA7B6"/>
                </a:solidFill>
                <a:latin typeface="Verdana"/>
                <a:cs typeface="Verdana"/>
              </a:rPr>
              <a:t>97</a:t>
            </a:r>
            <a:endParaRPr sz="44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4100810" y="1258061"/>
            <a:ext cx="3959860" cy="995680"/>
          </a:xfrm>
          <a:prstGeom prst="rect">
            <a:avLst/>
          </a:prstGeom>
          <a:ln w="25400">
            <a:solidFill>
              <a:srgbClr val="857EBA"/>
            </a:solidFill>
          </a:ln>
        </p:spPr>
        <p:txBody>
          <a:bodyPr vert="horz" wrap="square" lIns="0" tIns="150495" rIns="0" bIns="0" rtlCol="0">
            <a:spAutoFit/>
          </a:bodyPr>
          <a:lstStyle/>
          <a:p>
            <a:pPr marL="836294">
              <a:lnSpc>
                <a:spcPct val="100000"/>
              </a:lnSpc>
              <a:spcBef>
                <a:spcPts val="1185"/>
              </a:spcBef>
            </a:pPr>
            <a:r>
              <a:rPr sz="4400" spc="-250" dirty="0">
                <a:solidFill>
                  <a:srgbClr val="857EBA"/>
                </a:solidFill>
                <a:latin typeface="Verdana"/>
                <a:cs typeface="Verdana"/>
              </a:rPr>
              <a:t>Пу</a:t>
            </a:r>
            <a:r>
              <a:rPr sz="4400" spc="-225" dirty="0">
                <a:solidFill>
                  <a:srgbClr val="857EBA"/>
                </a:solidFill>
                <a:latin typeface="Verdana"/>
                <a:cs typeface="Verdana"/>
              </a:rPr>
              <a:t>н</a:t>
            </a:r>
            <a:r>
              <a:rPr sz="4400" spc="-450" dirty="0">
                <a:solidFill>
                  <a:srgbClr val="857EBA"/>
                </a:solidFill>
                <a:latin typeface="Verdana"/>
                <a:cs typeface="Verdana"/>
              </a:rPr>
              <a:t>кт</a:t>
            </a:r>
            <a:r>
              <a:rPr sz="4400" spc="-345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4400" spc="-365" dirty="0">
                <a:solidFill>
                  <a:srgbClr val="857EBA"/>
                </a:solidFill>
                <a:latin typeface="Verdana"/>
                <a:cs typeface="Verdana"/>
              </a:rPr>
              <a:t>82</a:t>
            </a:r>
            <a:endParaRPr sz="44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833229" y="3110247"/>
            <a:ext cx="7379334" cy="2146300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387350" algn="ctr">
              <a:lnSpc>
                <a:spcPct val="100000"/>
              </a:lnSpc>
              <a:spcBef>
                <a:spcPts val="1075"/>
              </a:spcBef>
            </a:pPr>
            <a:r>
              <a:rPr sz="2800" b="1" spc="-130" dirty="0">
                <a:solidFill>
                  <a:srgbClr val="C00000"/>
                </a:solidFill>
                <a:latin typeface="Tahoma"/>
                <a:cs typeface="Tahoma"/>
              </a:rPr>
              <a:t>ГИА-9</a:t>
            </a:r>
            <a:endParaRPr sz="2800" dirty="0">
              <a:solidFill>
                <a:srgbClr val="C00000"/>
              </a:solidFill>
              <a:latin typeface="Tahoma"/>
              <a:cs typeface="Tahoma"/>
            </a:endParaRPr>
          </a:p>
          <a:p>
            <a:pPr marL="355600" marR="5080" indent="-342900">
              <a:lnSpc>
                <a:spcPct val="100000"/>
              </a:lnSpc>
              <a:spcBef>
                <a:spcPts val="84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30" dirty="0">
                <a:latin typeface="Verdana"/>
                <a:cs typeface="Verdana"/>
              </a:rPr>
              <a:t>все,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125" dirty="0">
                <a:latin typeface="Verdana"/>
                <a:cs typeface="Verdana"/>
              </a:rPr>
              <a:t>кто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10" dirty="0">
                <a:latin typeface="Verdana"/>
                <a:cs typeface="Verdana"/>
              </a:rPr>
              <a:t>н</a:t>
            </a:r>
            <a:r>
              <a:rPr sz="2400" spc="15" dirty="0">
                <a:latin typeface="Verdana"/>
                <a:cs typeface="Verdana"/>
              </a:rPr>
              <a:t>е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130" dirty="0">
                <a:latin typeface="Verdana"/>
                <a:cs typeface="Verdana"/>
              </a:rPr>
              <a:t>получи</a:t>
            </a:r>
            <a:r>
              <a:rPr sz="2400" spc="-125" dirty="0">
                <a:latin typeface="Verdana"/>
                <a:cs typeface="Verdana"/>
              </a:rPr>
              <a:t>л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105" dirty="0">
                <a:latin typeface="Verdana"/>
                <a:cs typeface="Verdana"/>
              </a:rPr>
              <a:t>удовле</a:t>
            </a:r>
            <a:r>
              <a:rPr sz="2400" spc="-75" dirty="0">
                <a:latin typeface="Verdana"/>
                <a:cs typeface="Verdana"/>
              </a:rPr>
              <a:t>т</a:t>
            </a:r>
            <a:r>
              <a:rPr sz="2400" spc="-85" dirty="0">
                <a:latin typeface="Verdana"/>
                <a:cs typeface="Verdana"/>
              </a:rPr>
              <a:t>ворительн</a:t>
            </a:r>
            <a:r>
              <a:rPr sz="2400" spc="-135" dirty="0">
                <a:latin typeface="Verdana"/>
                <a:cs typeface="Verdana"/>
              </a:rPr>
              <a:t>ый  </a:t>
            </a:r>
            <a:r>
              <a:rPr sz="2400" spc="-80" dirty="0">
                <a:latin typeface="Verdana"/>
                <a:cs typeface="Verdana"/>
              </a:rPr>
              <a:t>результа</a:t>
            </a:r>
            <a:r>
              <a:rPr sz="2400" spc="-275" dirty="0">
                <a:latin typeface="Verdana"/>
                <a:cs typeface="Verdana"/>
              </a:rPr>
              <a:t>т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200" dirty="0">
                <a:latin typeface="Verdana"/>
                <a:cs typeface="Verdana"/>
              </a:rPr>
              <a:t>хотя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85" dirty="0">
                <a:latin typeface="Verdana"/>
                <a:cs typeface="Verdana"/>
              </a:rPr>
              <a:t>бы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5" dirty="0">
                <a:latin typeface="Verdana"/>
                <a:cs typeface="Verdana"/>
              </a:rPr>
              <a:t>п</a:t>
            </a:r>
            <a:r>
              <a:rPr sz="2400" spc="10" dirty="0">
                <a:latin typeface="Verdana"/>
                <a:cs typeface="Verdana"/>
              </a:rPr>
              <a:t>о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65" dirty="0">
                <a:latin typeface="Verdana"/>
                <a:cs typeface="Verdana"/>
              </a:rPr>
              <a:t>одному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70" dirty="0">
                <a:latin typeface="Verdana"/>
                <a:cs typeface="Verdana"/>
              </a:rPr>
              <a:t>учеб</a:t>
            </a:r>
            <a:r>
              <a:rPr sz="2400" spc="-65" dirty="0">
                <a:latin typeface="Verdana"/>
                <a:cs typeface="Verdana"/>
              </a:rPr>
              <a:t>н</a:t>
            </a:r>
            <a:r>
              <a:rPr sz="2400" spc="114" dirty="0">
                <a:latin typeface="Verdana"/>
                <a:cs typeface="Verdana"/>
              </a:rPr>
              <a:t>ому  </a:t>
            </a:r>
            <a:r>
              <a:rPr sz="2400" spc="30" dirty="0">
                <a:latin typeface="Verdana"/>
                <a:cs typeface="Verdana"/>
              </a:rPr>
              <a:t>предмету</a:t>
            </a:r>
            <a:r>
              <a:rPr sz="2400" spc="-185" dirty="0">
                <a:latin typeface="Verdana"/>
                <a:cs typeface="Verdana"/>
              </a:rPr>
              <a:t> </a:t>
            </a:r>
            <a:r>
              <a:rPr sz="2400" spc="10" dirty="0">
                <a:latin typeface="Verdana"/>
                <a:cs typeface="Verdana"/>
              </a:rPr>
              <a:t>по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15" dirty="0">
                <a:latin typeface="Verdana"/>
                <a:cs typeface="Verdana"/>
              </a:rPr>
              <a:t>любым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10" dirty="0">
                <a:latin typeface="Verdana"/>
                <a:cs typeface="Verdana"/>
              </a:rPr>
              <a:t>причинам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5" dirty="0">
                <a:latin typeface="Verdana"/>
                <a:cs typeface="Verdana"/>
              </a:rPr>
              <a:t>по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55" dirty="0">
                <a:latin typeface="Verdana"/>
                <a:cs typeface="Verdana"/>
              </a:rPr>
              <a:t>окончании </a:t>
            </a:r>
            <a:r>
              <a:rPr sz="2400" spc="-830" dirty="0">
                <a:latin typeface="Verdana"/>
                <a:cs typeface="Verdana"/>
              </a:rPr>
              <a:t> </a:t>
            </a:r>
            <a:r>
              <a:rPr sz="2400" spc="-15" dirty="0">
                <a:latin typeface="Verdana"/>
                <a:cs typeface="Verdana"/>
              </a:rPr>
              <a:t>допол</a:t>
            </a:r>
            <a:r>
              <a:rPr sz="2400" spc="-160" dirty="0">
                <a:latin typeface="Verdana"/>
                <a:cs typeface="Verdana"/>
              </a:rPr>
              <a:t>ни</a:t>
            </a:r>
            <a:r>
              <a:rPr sz="2400" spc="-120" dirty="0">
                <a:latin typeface="Verdana"/>
                <a:cs typeface="Verdana"/>
              </a:rPr>
              <a:t>т</a:t>
            </a:r>
            <a:r>
              <a:rPr sz="2400" spc="-60" dirty="0">
                <a:latin typeface="Verdana"/>
                <a:cs typeface="Verdana"/>
              </a:rPr>
              <a:t>ельного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50" dirty="0">
                <a:latin typeface="Verdana"/>
                <a:cs typeface="Verdana"/>
              </a:rPr>
              <a:t>периода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986009" y="5566409"/>
            <a:ext cx="7084059" cy="797560"/>
          </a:xfrm>
          <a:prstGeom prst="rect">
            <a:avLst/>
          </a:prstGeom>
          <a:ln w="28575">
            <a:solidFill>
              <a:srgbClr val="F65E09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10"/>
              </a:spcBef>
            </a:pPr>
            <a:r>
              <a:rPr sz="2400" spc="275" dirty="0">
                <a:solidFill>
                  <a:srgbClr val="C00000"/>
                </a:solidFill>
                <a:latin typeface="Verdana"/>
                <a:cs typeface="Verdana"/>
              </a:rPr>
              <a:t>С</a:t>
            </a:r>
            <a:r>
              <a:rPr sz="2400" spc="80" dirty="0">
                <a:solidFill>
                  <a:srgbClr val="C00000"/>
                </a:solidFill>
                <a:latin typeface="Verdana"/>
                <a:cs typeface="Verdana"/>
              </a:rPr>
              <a:t>да</a:t>
            </a:r>
            <a:r>
              <a:rPr sz="2400" spc="-300" dirty="0">
                <a:solidFill>
                  <a:srgbClr val="C00000"/>
                </a:solidFill>
                <a:latin typeface="Verdana"/>
                <a:cs typeface="Verdana"/>
              </a:rPr>
              <a:t>в</a:t>
            </a:r>
            <a:r>
              <a:rPr sz="2400" spc="195" dirty="0">
                <a:solidFill>
                  <a:srgbClr val="C00000"/>
                </a:solidFill>
                <a:latin typeface="Verdana"/>
                <a:cs typeface="Verdana"/>
              </a:rPr>
              <a:t>а</a:t>
            </a:r>
            <a:r>
              <a:rPr sz="2400" spc="-300" dirty="0">
                <a:solidFill>
                  <a:srgbClr val="C00000"/>
                </a:solidFill>
                <a:latin typeface="Verdana"/>
                <a:cs typeface="Verdana"/>
              </a:rPr>
              <a:t>в</a:t>
            </a:r>
            <a:r>
              <a:rPr sz="2400" spc="80" dirty="0">
                <a:solidFill>
                  <a:srgbClr val="C00000"/>
                </a:solidFill>
                <a:latin typeface="Verdana"/>
                <a:cs typeface="Verdana"/>
              </a:rPr>
              <a:t>шие</a:t>
            </a:r>
            <a:r>
              <a:rPr sz="2400" spc="-19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-200" dirty="0">
                <a:solidFill>
                  <a:srgbClr val="C00000"/>
                </a:solidFill>
                <a:latin typeface="Verdana"/>
                <a:cs typeface="Verdana"/>
              </a:rPr>
              <a:t>4</a:t>
            </a:r>
            <a:r>
              <a:rPr sz="2400" spc="-19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C00000"/>
                </a:solidFill>
                <a:latin typeface="Verdana"/>
                <a:cs typeface="Verdana"/>
              </a:rPr>
              <a:t>п</a:t>
            </a:r>
            <a:r>
              <a:rPr sz="2400" spc="155" dirty="0">
                <a:solidFill>
                  <a:srgbClr val="C00000"/>
                </a:solidFill>
                <a:latin typeface="Verdana"/>
                <a:cs typeface="Verdana"/>
              </a:rPr>
              <a:t>ред</a:t>
            </a:r>
            <a:r>
              <a:rPr sz="2400" spc="180" dirty="0">
                <a:solidFill>
                  <a:srgbClr val="C00000"/>
                </a:solidFill>
                <a:latin typeface="Verdana"/>
                <a:cs typeface="Verdana"/>
              </a:rPr>
              <a:t>м</a:t>
            </a:r>
            <a:r>
              <a:rPr sz="2400" spc="-80" dirty="0">
                <a:solidFill>
                  <a:srgbClr val="C00000"/>
                </a:solidFill>
                <a:latin typeface="Verdana"/>
                <a:cs typeface="Verdana"/>
              </a:rPr>
              <a:t>е</a:t>
            </a:r>
            <a:r>
              <a:rPr sz="2400" spc="-60" dirty="0">
                <a:solidFill>
                  <a:srgbClr val="C00000"/>
                </a:solidFill>
                <a:latin typeface="Verdana"/>
                <a:cs typeface="Verdana"/>
              </a:rPr>
              <a:t>т</a:t>
            </a:r>
            <a:r>
              <a:rPr sz="2400" spc="195" dirty="0">
                <a:solidFill>
                  <a:srgbClr val="C00000"/>
                </a:solidFill>
                <a:latin typeface="Verdana"/>
                <a:cs typeface="Verdana"/>
              </a:rPr>
              <a:t>а</a:t>
            </a:r>
            <a:r>
              <a:rPr sz="2400" spc="-19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b="1" spc="-80" dirty="0">
                <a:solidFill>
                  <a:srgbClr val="C00000"/>
                </a:solidFill>
                <a:latin typeface="Tahoma"/>
                <a:cs typeface="Tahoma"/>
              </a:rPr>
              <a:t>вп</a:t>
            </a:r>
            <a:r>
              <a:rPr sz="2400" b="1" spc="-75" dirty="0">
                <a:solidFill>
                  <a:srgbClr val="C00000"/>
                </a:solidFill>
                <a:latin typeface="Tahoma"/>
                <a:cs typeface="Tahoma"/>
              </a:rPr>
              <a:t>р</a:t>
            </a:r>
            <a:r>
              <a:rPr sz="2400" b="1" spc="20" dirty="0">
                <a:solidFill>
                  <a:srgbClr val="C00000"/>
                </a:solidFill>
                <a:latin typeface="Tahoma"/>
                <a:cs typeface="Tahoma"/>
              </a:rPr>
              <a:t>ав</a:t>
            </a:r>
            <a:r>
              <a:rPr sz="2400" b="1" spc="25" dirty="0">
                <a:solidFill>
                  <a:srgbClr val="C00000"/>
                </a:solidFill>
                <a:latin typeface="Tahoma"/>
                <a:cs typeface="Tahoma"/>
              </a:rPr>
              <a:t>е</a:t>
            </a:r>
            <a:r>
              <a:rPr sz="2400" b="1" spc="-2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400" b="1" spc="-80" dirty="0">
                <a:solidFill>
                  <a:srgbClr val="C00000"/>
                </a:solidFill>
                <a:latin typeface="Tahoma"/>
                <a:cs typeface="Tahoma"/>
              </a:rPr>
              <a:t>из</a:t>
            </a:r>
            <a:r>
              <a:rPr sz="2400" b="1" spc="-90" dirty="0">
                <a:solidFill>
                  <a:srgbClr val="C00000"/>
                </a:solidFill>
                <a:latin typeface="Tahoma"/>
                <a:cs typeface="Tahoma"/>
              </a:rPr>
              <a:t>м</a:t>
            </a:r>
            <a:r>
              <a:rPr sz="2400" b="1" spc="-35" dirty="0">
                <a:solidFill>
                  <a:srgbClr val="C00000"/>
                </a:solidFill>
                <a:latin typeface="Tahoma"/>
                <a:cs typeface="Tahoma"/>
              </a:rPr>
              <a:t>ени</a:t>
            </a:r>
            <a:r>
              <a:rPr sz="2400" b="1" spc="-20" dirty="0">
                <a:solidFill>
                  <a:srgbClr val="C00000"/>
                </a:solidFill>
                <a:latin typeface="Tahoma"/>
                <a:cs typeface="Tahoma"/>
              </a:rPr>
              <a:t>т</a:t>
            </a:r>
            <a:r>
              <a:rPr sz="2400" b="1" spc="-160" dirty="0">
                <a:solidFill>
                  <a:srgbClr val="C00000"/>
                </a:solidFill>
                <a:latin typeface="Tahoma"/>
                <a:cs typeface="Tahoma"/>
              </a:rPr>
              <a:t>ь</a:t>
            </a:r>
            <a:endParaRPr sz="2400" dirty="0">
              <a:solidFill>
                <a:srgbClr val="C00000"/>
              </a:solidFill>
              <a:latin typeface="Tahoma"/>
              <a:cs typeface="Tahoma"/>
            </a:endParaRPr>
          </a:p>
          <a:p>
            <a:pPr algn="ctr">
              <a:lnSpc>
                <a:spcPct val="100000"/>
              </a:lnSpc>
            </a:pPr>
            <a:r>
              <a:rPr sz="2400" spc="-70" dirty="0">
                <a:solidFill>
                  <a:srgbClr val="C00000"/>
                </a:solidFill>
                <a:latin typeface="Verdana"/>
                <a:cs typeface="Verdana"/>
              </a:rPr>
              <a:t>учеб</a:t>
            </a:r>
            <a:r>
              <a:rPr sz="2400" spc="-65" dirty="0">
                <a:solidFill>
                  <a:srgbClr val="C00000"/>
                </a:solidFill>
                <a:latin typeface="Verdana"/>
                <a:cs typeface="Verdana"/>
              </a:rPr>
              <a:t>н</a:t>
            </a:r>
            <a:r>
              <a:rPr sz="2400" spc="-85" dirty="0">
                <a:solidFill>
                  <a:srgbClr val="C00000"/>
                </a:solidFill>
                <a:latin typeface="Verdana"/>
                <a:cs typeface="Verdana"/>
              </a:rPr>
              <a:t>ые</a:t>
            </a:r>
            <a:r>
              <a:rPr sz="2400" spc="-19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55" dirty="0">
                <a:solidFill>
                  <a:srgbClr val="C00000"/>
                </a:solidFill>
                <a:latin typeface="Verdana"/>
                <a:cs typeface="Verdana"/>
              </a:rPr>
              <a:t>предме</a:t>
            </a:r>
            <a:r>
              <a:rPr sz="2400" spc="50" dirty="0">
                <a:solidFill>
                  <a:srgbClr val="C00000"/>
                </a:solidFill>
                <a:latin typeface="Verdana"/>
                <a:cs typeface="Verdana"/>
              </a:rPr>
              <a:t>т</a:t>
            </a:r>
            <a:r>
              <a:rPr sz="2400" spc="-300" dirty="0">
                <a:solidFill>
                  <a:srgbClr val="C00000"/>
                </a:solidFill>
                <a:latin typeface="Verdana"/>
                <a:cs typeface="Verdana"/>
              </a:rPr>
              <a:t>ы</a:t>
            </a:r>
            <a:r>
              <a:rPr sz="2400" spc="-18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C00000"/>
                </a:solidFill>
                <a:latin typeface="Verdana"/>
                <a:cs typeface="Verdana"/>
              </a:rPr>
              <a:t>п</a:t>
            </a:r>
            <a:r>
              <a:rPr sz="2400" spc="110" dirty="0">
                <a:solidFill>
                  <a:srgbClr val="C00000"/>
                </a:solidFill>
                <a:latin typeface="Verdana"/>
                <a:cs typeface="Verdana"/>
              </a:rPr>
              <a:t>о</a:t>
            </a:r>
            <a:r>
              <a:rPr sz="2400" spc="-17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C00000"/>
                </a:solidFill>
                <a:latin typeface="Verdana"/>
                <a:cs typeface="Verdana"/>
              </a:rPr>
              <a:t>выбору</a:t>
            </a:r>
            <a:endParaRPr sz="2400" dirty="0">
              <a:solidFill>
                <a:srgbClr val="C00000"/>
              </a:solidFill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93367" y="2257582"/>
            <a:ext cx="7842884" cy="7230109"/>
          </a:xfrm>
          <a:prstGeom prst="rect">
            <a:avLst/>
          </a:prstGeom>
        </p:spPr>
        <p:txBody>
          <a:bodyPr vert="horz" wrap="square" lIns="0" tIns="247015" rIns="0" bIns="0" rtlCol="0">
            <a:spAutoFit/>
          </a:bodyPr>
          <a:lstStyle/>
          <a:p>
            <a:pPr marL="162560">
              <a:lnSpc>
                <a:spcPct val="100000"/>
              </a:lnSpc>
              <a:spcBef>
                <a:spcPts val="1945"/>
              </a:spcBef>
            </a:pPr>
            <a:r>
              <a:rPr sz="4400" b="1" spc="25" dirty="0">
                <a:latin typeface="Tahoma"/>
                <a:cs typeface="Tahoma"/>
              </a:rPr>
              <a:t>Допуск</a:t>
            </a:r>
            <a:r>
              <a:rPr sz="4400" b="1" spc="-100" dirty="0">
                <a:latin typeface="Tahoma"/>
                <a:cs typeface="Tahoma"/>
              </a:rPr>
              <a:t> </a:t>
            </a:r>
            <a:r>
              <a:rPr sz="4400" b="1" spc="-320" dirty="0">
                <a:latin typeface="Tahoma"/>
                <a:cs typeface="Tahoma"/>
              </a:rPr>
              <a:t>в</a:t>
            </a:r>
            <a:r>
              <a:rPr sz="4400" b="1" spc="-75" dirty="0">
                <a:latin typeface="Tahoma"/>
                <a:cs typeface="Tahoma"/>
              </a:rPr>
              <a:t> </a:t>
            </a:r>
            <a:r>
              <a:rPr sz="4400" b="1" spc="50" dirty="0">
                <a:latin typeface="Tahoma"/>
                <a:cs typeface="Tahoma"/>
              </a:rPr>
              <a:t>следующе</a:t>
            </a:r>
            <a:r>
              <a:rPr sz="4400" b="1" spc="60" dirty="0">
                <a:latin typeface="Tahoma"/>
                <a:cs typeface="Tahoma"/>
              </a:rPr>
              <a:t>м</a:t>
            </a:r>
            <a:r>
              <a:rPr sz="4400" b="1" spc="-105" dirty="0">
                <a:latin typeface="Tahoma"/>
                <a:cs typeface="Tahoma"/>
              </a:rPr>
              <a:t> </a:t>
            </a:r>
            <a:r>
              <a:rPr sz="4400" b="1" spc="-75" dirty="0">
                <a:latin typeface="Tahoma"/>
                <a:cs typeface="Tahoma"/>
              </a:rPr>
              <a:t>году</a:t>
            </a:r>
            <a:endParaRPr sz="4400" dirty="0">
              <a:latin typeface="Tahoma"/>
              <a:cs typeface="Tahoma"/>
            </a:endParaRPr>
          </a:p>
          <a:p>
            <a:pPr marR="59690" algn="ctr">
              <a:lnSpc>
                <a:spcPct val="100000"/>
              </a:lnSpc>
              <a:spcBef>
                <a:spcPts val="1170"/>
              </a:spcBef>
            </a:pPr>
            <a:r>
              <a:rPr sz="2800" b="1" spc="-140" dirty="0">
                <a:solidFill>
                  <a:srgbClr val="C00000"/>
                </a:solidFill>
                <a:latin typeface="Tahoma"/>
                <a:cs typeface="Tahoma"/>
              </a:rPr>
              <a:t>ГИА-11,</a:t>
            </a:r>
            <a:r>
              <a:rPr sz="2800" b="1" spc="-5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800" b="1" spc="-90" dirty="0">
                <a:solidFill>
                  <a:srgbClr val="C00000"/>
                </a:solidFill>
                <a:latin typeface="Tahoma"/>
                <a:cs typeface="Tahoma"/>
              </a:rPr>
              <a:t>ЕГЭ</a:t>
            </a:r>
            <a:endParaRPr sz="2800" dirty="0">
              <a:solidFill>
                <a:srgbClr val="C00000"/>
              </a:solidFill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234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85" dirty="0">
                <a:solidFill>
                  <a:srgbClr val="003876"/>
                </a:solidFill>
                <a:latin typeface="Verdana"/>
                <a:cs typeface="Verdana"/>
              </a:rPr>
              <a:t>участники</a:t>
            </a:r>
            <a:r>
              <a:rPr sz="2400" spc="-19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b="1" spc="-110" dirty="0">
                <a:solidFill>
                  <a:srgbClr val="003876"/>
                </a:solidFill>
                <a:latin typeface="Tahoma"/>
                <a:cs typeface="Tahoma"/>
              </a:rPr>
              <a:t>ГИ</a:t>
            </a:r>
            <a:r>
              <a:rPr sz="2400" b="1" spc="-114" dirty="0">
                <a:solidFill>
                  <a:srgbClr val="003876"/>
                </a:solidFill>
                <a:latin typeface="Tahoma"/>
                <a:cs typeface="Tahoma"/>
              </a:rPr>
              <a:t>А</a:t>
            </a:r>
            <a:r>
              <a:rPr sz="2400" spc="-210" dirty="0">
                <a:solidFill>
                  <a:srgbClr val="003876"/>
                </a:solidFill>
                <a:latin typeface="Verdana"/>
                <a:cs typeface="Verdana"/>
              </a:rPr>
              <a:t>,</a:t>
            </a:r>
            <a:r>
              <a:rPr sz="2400" spc="-19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50" dirty="0">
                <a:solidFill>
                  <a:srgbClr val="003876"/>
                </a:solidFill>
                <a:latin typeface="Verdana"/>
                <a:cs typeface="Verdana"/>
              </a:rPr>
              <a:t>к</a:t>
            </a:r>
            <a:r>
              <a:rPr sz="2400" spc="-60" dirty="0">
                <a:solidFill>
                  <a:srgbClr val="003876"/>
                </a:solidFill>
                <a:latin typeface="Verdana"/>
                <a:cs typeface="Verdana"/>
              </a:rPr>
              <a:t>о</a:t>
            </a:r>
            <a:r>
              <a:rPr sz="2400" spc="-70" dirty="0">
                <a:solidFill>
                  <a:srgbClr val="003876"/>
                </a:solidFill>
                <a:latin typeface="Verdana"/>
                <a:cs typeface="Verdana"/>
              </a:rPr>
              <a:t>тор</a:t>
            </a:r>
            <a:r>
              <a:rPr sz="2400" spc="-110" dirty="0">
                <a:solidFill>
                  <a:srgbClr val="003876"/>
                </a:solidFill>
                <a:latin typeface="Verdana"/>
                <a:cs typeface="Verdana"/>
              </a:rPr>
              <a:t>ы</a:t>
            </a:r>
            <a:r>
              <a:rPr sz="2400" spc="130" dirty="0">
                <a:solidFill>
                  <a:srgbClr val="003876"/>
                </a:solidFill>
                <a:latin typeface="Verdana"/>
                <a:cs typeface="Verdana"/>
              </a:rPr>
              <a:t>е</a:t>
            </a:r>
            <a:r>
              <a:rPr sz="2400" spc="-16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15" dirty="0">
                <a:solidFill>
                  <a:srgbClr val="003876"/>
                </a:solidFill>
                <a:latin typeface="Verdana"/>
                <a:cs typeface="Verdana"/>
              </a:rPr>
              <a:t>не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120" dirty="0">
                <a:solidFill>
                  <a:srgbClr val="003876"/>
                </a:solidFill>
                <a:latin typeface="Verdana"/>
                <a:cs typeface="Verdana"/>
              </a:rPr>
              <a:t>получили</a:t>
            </a:r>
            <a:endParaRPr sz="2400" dirty="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400" spc="-105" dirty="0">
                <a:solidFill>
                  <a:srgbClr val="003876"/>
                </a:solidFill>
                <a:latin typeface="Verdana"/>
                <a:cs typeface="Verdana"/>
              </a:rPr>
              <a:t>удовле</a:t>
            </a:r>
            <a:r>
              <a:rPr sz="2400" spc="-75" dirty="0">
                <a:solidFill>
                  <a:srgbClr val="003876"/>
                </a:solidFill>
                <a:latin typeface="Verdana"/>
                <a:cs typeface="Verdana"/>
              </a:rPr>
              <a:t>т</a:t>
            </a:r>
            <a:r>
              <a:rPr sz="2400" spc="-85" dirty="0">
                <a:solidFill>
                  <a:srgbClr val="003876"/>
                </a:solidFill>
                <a:latin typeface="Verdana"/>
                <a:cs typeface="Verdana"/>
              </a:rPr>
              <a:t>ворительн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ый</a:t>
            </a:r>
            <a:r>
              <a:rPr sz="2400" spc="-19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003876"/>
                </a:solidFill>
                <a:latin typeface="Verdana"/>
                <a:cs typeface="Verdana"/>
              </a:rPr>
              <a:t>результа</a:t>
            </a:r>
            <a:r>
              <a:rPr sz="2400" spc="-275" dirty="0">
                <a:solidFill>
                  <a:srgbClr val="003876"/>
                </a:solidFill>
                <a:latin typeface="Verdana"/>
                <a:cs typeface="Verdana"/>
              </a:rPr>
              <a:t>т</a:t>
            </a:r>
            <a:r>
              <a:rPr sz="2400" spc="-19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200" dirty="0">
                <a:solidFill>
                  <a:srgbClr val="003876"/>
                </a:solidFill>
                <a:latin typeface="Verdana"/>
                <a:cs typeface="Verdana"/>
              </a:rPr>
              <a:t>хотя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003876"/>
                </a:solidFill>
                <a:latin typeface="Verdana"/>
                <a:cs typeface="Verdana"/>
              </a:rPr>
              <a:t>бы</a:t>
            </a:r>
            <a:endParaRPr sz="2400" dirty="0">
              <a:latin typeface="Verdana"/>
              <a:cs typeface="Verdana"/>
            </a:endParaRPr>
          </a:p>
          <a:p>
            <a:pPr marL="355600" marR="160020">
              <a:lnSpc>
                <a:spcPct val="100000"/>
              </a:lnSpc>
            </a:pPr>
            <a:r>
              <a:rPr sz="2400" spc="10" dirty="0">
                <a:solidFill>
                  <a:srgbClr val="003876"/>
                </a:solidFill>
                <a:latin typeface="Verdana"/>
                <a:cs typeface="Verdana"/>
              </a:rPr>
              <a:t>по</a:t>
            </a:r>
            <a:r>
              <a:rPr sz="2400" spc="-20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65" dirty="0">
                <a:solidFill>
                  <a:srgbClr val="003876"/>
                </a:solidFill>
                <a:latin typeface="Verdana"/>
                <a:cs typeface="Verdana"/>
              </a:rPr>
              <a:t>одному</a:t>
            </a:r>
            <a:r>
              <a:rPr sz="2400" spc="-19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b="1" spc="-35" dirty="0">
                <a:solidFill>
                  <a:srgbClr val="003876"/>
                </a:solidFill>
                <a:latin typeface="Tahoma"/>
                <a:cs typeface="Tahoma"/>
              </a:rPr>
              <a:t>обязательному</a:t>
            </a:r>
            <a:r>
              <a:rPr sz="2400" b="1" spc="-5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400" spc="10" dirty="0">
                <a:solidFill>
                  <a:srgbClr val="003876"/>
                </a:solidFill>
                <a:latin typeface="Verdana"/>
                <a:cs typeface="Verdana"/>
              </a:rPr>
              <a:t>учебному</a:t>
            </a:r>
            <a:r>
              <a:rPr sz="2400" spc="-19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003876"/>
                </a:solidFill>
                <a:latin typeface="Verdana"/>
                <a:cs typeface="Verdana"/>
              </a:rPr>
              <a:t>предмету </a:t>
            </a:r>
            <a:r>
              <a:rPr sz="2400" spc="-83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003876"/>
                </a:solidFill>
                <a:latin typeface="Verdana"/>
                <a:cs typeface="Verdana"/>
              </a:rPr>
              <a:t>по</a:t>
            </a:r>
            <a:r>
              <a:rPr sz="2400" spc="-19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15" dirty="0">
                <a:solidFill>
                  <a:srgbClr val="003876"/>
                </a:solidFill>
                <a:latin typeface="Verdana"/>
                <a:cs typeface="Verdana"/>
              </a:rPr>
              <a:t>любым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003876"/>
                </a:solidFill>
                <a:latin typeface="Verdana"/>
                <a:cs typeface="Verdana"/>
              </a:rPr>
              <a:t>причинам</a:t>
            </a:r>
            <a:r>
              <a:rPr sz="2400" spc="-17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003876"/>
                </a:solidFill>
                <a:latin typeface="Verdana"/>
                <a:cs typeface="Verdana"/>
              </a:rPr>
              <a:t>по</a:t>
            </a:r>
            <a:r>
              <a:rPr sz="2400" spc="-18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55" dirty="0">
                <a:solidFill>
                  <a:srgbClr val="003876"/>
                </a:solidFill>
                <a:latin typeface="Verdana"/>
                <a:cs typeface="Verdana"/>
              </a:rPr>
              <a:t>окончании</a:t>
            </a:r>
            <a:endParaRPr sz="2400" dirty="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</a:pPr>
            <a:r>
              <a:rPr sz="2400" spc="-15" dirty="0">
                <a:solidFill>
                  <a:srgbClr val="003876"/>
                </a:solidFill>
                <a:latin typeface="Verdana"/>
                <a:cs typeface="Verdana"/>
              </a:rPr>
              <a:t>допол</a:t>
            </a:r>
            <a:r>
              <a:rPr sz="2400" spc="-160" dirty="0">
                <a:solidFill>
                  <a:srgbClr val="003876"/>
                </a:solidFill>
                <a:latin typeface="Verdana"/>
                <a:cs typeface="Verdana"/>
              </a:rPr>
              <a:t>ни</a:t>
            </a:r>
            <a:r>
              <a:rPr sz="2400" spc="-120" dirty="0">
                <a:solidFill>
                  <a:srgbClr val="003876"/>
                </a:solidFill>
                <a:latin typeface="Verdana"/>
                <a:cs typeface="Verdana"/>
              </a:rPr>
              <a:t>т</a:t>
            </a:r>
            <a:r>
              <a:rPr sz="2400" spc="-60" dirty="0">
                <a:solidFill>
                  <a:srgbClr val="003876"/>
                </a:solidFill>
                <a:latin typeface="Verdana"/>
                <a:cs typeface="Verdana"/>
              </a:rPr>
              <a:t>ельного</a:t>
            </a:r>
            <a:r>
              <a:rPr sz="2400" spc="-19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50" dirty="0">
                <a:solidFill>
                  <a:srgbClr val="003876"/>
                </a:solidFill>
                <a:latin typeface="Verdana"/>
                <a:cs typeface="Verdana"/>
              </a:rPr>
              <a:t>периода</a:t>
            </a:r>
            <a:endParaRPr sz="2400" dirty="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05" dirty="0">
                <a:latin typeface="Verdana"/>
                <a:cs typeface="Verdana"/>
              </a:rPr>
              <a:t>уч</a:t>
            </a:r>
            <a:r>
              <a:rPr sz="2400" spc="-100" dirty="0">
                <a:latin typeface="Verdana"/>
                <a:cs typeface="Verdana"/>
              </a:rPr>
              <a:t>а</a:t>
            </a:r>
            <a:r>
              <a:rPr sz="2400" spc="-75" dirty="0">
                <a:latin typeface="Verdana"/>
                <a:cs typeface="Verdana"/>
              </a:rPr>
              <a:t>стники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b="1" spc="-110" dirty="0">
                <a:latin typeface="Tahoma"/>
                <a:cs typeface="Tahoma"/>
              </a:rPr>
              <a:t>ГИА</a:t>
            </a:r>
            <a:r>
              <a:rPr sz="2400" spc="-210" dirty="0">
                <a:latin typeface="Verdana"/>
                <a:cs typeface="Verdana"/>
              </a:rPr>
              <a:t>,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55" dirty="0">
                <a:latin typeface="Verdana"/>
                <a:cs typeface="Verdana"/>
              </a:rPr>
              <a:t>по</a:t>
            </a:r>
            <a:r>
              <a:rPr sz="2400" spc="-50" dirty="0">
                <a:latin typeface="Verdana"/>
                <a:cs typeface="Verdana"/>
              </a:rPr>
              <a:t>л</a:t>
            </a:r>
            <a:r>
              <a:rPr sz="2400" spc="-95" dirty="0">
                <a:latin typeface="Verdana"/>
                <a:cs typeface="Verdana"/>
              </a:rPr>
              <a:t>учившие</a:t>
            </a:r>
            <a:endParaRPr sz="2400" dirty="0">
              <a:latin typeface="Verdana"/>
              <a:cs typeface="Verdana"/>
            </a:endParaRPr>
          </a:p>
          <a:p>
            <a:pPr marL="355600" marR="536575">
              <a:lnSpc>
                <a:spcPct val="100000"/>
              </a:lnSpc>
            </a:pPr>
            <a:r>
              <a:rPr sz="2400" spc="-60" dirty="0">
                <a:latin typeface="Verdana"/>
                <a:cs typeface="Verdana"/>
              </a:rPr>
              <a:t>неудо</a:t>
            </a:r>
            <a:r>
              <a:rPr sz="2400" spc="-55" dirty="0">
                <a:latin typeface="Verdana"/>
                <a:cs typeface="Verdana"/>
              </a:rPr>
              <a:t>в</a:t>
            </a:r>
            <a:r>
              <a:rPr sz="2400" spc="-114" dirty="0">
                <a:latin typeface="Verdana"/>
                <a:cs typeface="Verdana"/>
              </a:rPr>
              <a:t>ле</a:t>
            </a:r>
            <a:r>
              <a:rPr sz="2400" spc="-90" dirty="0">
                <a:latin typeface="Verdana"/>
                <a:cs typeface="Verdana"/>
              </a:rPr>
              <a:t>т</a:t>
            </a:r>
            <a:r>
              <a:rPr sz="2400" spc="-85" dirty="0">
                <a:latin typeface="Verdana"/>
                <a:cs typeface="Verdana"/>
              </a:rPr>
              <a:t>ворительн</a:t>
            </a:r>
            <a:r>
              <a:rPr sz="2400" spc="-180" dirty="0">
                <a:latin typeface="Verdana"/>
                <a:cs typeface="Verdana"/>
              </a:rPr>
              <a:t>ый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80" dirty="0">
                <a:latin typeface="Verdana"/>
                <a:cs typeface="Verdana"/>
              </a:rPr>
              <a:t>результа</a:t>
            </a:r>
            <a:r>
              <a:rPr sz="2400" spc="-275" dirty="0">
                <a:latin typeface="Verdana"/>
                <a:cs typeface="Verdana"/>
              </a:rPr>
              <a:t>т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5" dirty="0">
                <a:latin typeface="Verdana"/>
                <a:cs typeface="Verdana"/>
              </a:rPr>
              <a:t>п</a:t>
            </a:r>
            <a:r>
              <a:rPr sz="2400" spc="10" dirty="0">
                <a:latin typeface="Verdana"/>
                <a:cs typeface="Verdana"/>
              </a:rPr>
              <a:t>о</a:t>
            </a:r>
            <a:r>
              <a:rPr sz="2400" spc="-170" dirty="0">
                <a:latin typeface="Verdana"/>
                <a:cs typeface="Verdana"/>
              </a:rPr>
              <a:t> </a:t>
            </a:r>
            <a:r>
              <a:rPr sz="2400" spc="-70" dirty="0">
                <a:latin typeface="Verdana"/>
                <a:cs typeface="Verdana"/>
              </a:rPr>
              <a:t>учеб</a:t>
            </a:r>
            <a:r>
              <a:rPr sz="2400" spc="-65" dirty="0">
                <a:latin typeface="Verdana"/>
                <a:cs typeface="Verdana"/>
              </a:rPr>
              <a:t>н</a:t>
            </a:r>
            <a:r>
              <a:rPr sz="2400" spc="50" dirty="0">
                <a:latin typeface="Verdana"/>
                <a:cs typeface="Verdana"/>
              </a:rPr>
              <a:t>ым  </a:t>
            </a:r>
            <a:r>
              <a:rPr sz="2400" spc="55" dirty="0">
                <a:latin typeface="Verdana"/>
                <a:cs typeface="Verdana"/>
              </a:rPr>
              <a:t>предме</a:t>
            </a:r>
            <a:r>
              <a:rPr sz="2400" spc="50" dirty="0">
                <a:latin typeface="Verdana"/>
                <a:cs typeface="Verdana"/>
              </a:rPr>
              <a:t>т</a:t>
            </a:r>
            <a:r>
              <a:rPr sz="2400" spc="285" dirty="0">
                <a:latin typeface="Verdana"/>
                <a:cs typeface="Verdana"/>
              </a:rPr>
              <a:t>а</a:t>
            </a:r>
            <a:r>
              <a:rPr sz="2400" spc="340" dirty="0">
                <a:latin typeface="Verdana"/>
                <a:cs typeface="Verdana"/>
              </a:rPr>
              <a:t>м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95" dirty="0">
                <a:latin typeface="Verdana"/>
                <a:cs typeface="Verdana"/>
              </a:rPr>
              <a:t>п</a:t>
            </a:r>
            <a:r>
              <a:rPr sz="2400" spc="110" dirty="0">
                <a:latin typeface="Verdana"/>
                <a:cs typeface="Verdana"/>
              </a:rPr>
              <a:t>о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80" dirty="0">
                <a:latin typeface="Verdana"/>
                <a:cs typeface="Verdana"/>
              </a:rPr>
              <a:t>выбору,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либ</a:t>
            </a:r>
            <a:r>
              <a:rPr sz="2400" spc="5" dirty="0">
                <a:latin typeface="Verdana"/>
                <a:cs typeface="Verdana"/>
              </a:rPr>
              <a:t>о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220" dirty="0">
                <a:latin typeface="Verdana"/>
                <a:cs typeface="Verdana"/>
              </a:rPr>
              <a:t>чьи</a:t>
            </a:r>
            <a:r>
              <a:rPr sz="2400" spc="-200" dirty="0">
                <a:latin typeface="Verdana"/>
                <a:cs typeface="Verdana"/>
              </a:rPr>
              <a:t> </a:t>
            </a:r>
            <a:r>
              <a:rPr sz="2400" spc="-80" dirty="0">
                <a:latin typeface="Verdana"/>
                <a:cs typeface="Verdana"/>
              </a:rPr>
              <a:t>результа</a:t>
            </a:r>
            <a:r>
              <a:rPr sz="2400" spc="-220" dirty="0">
                <a:latin typeface="Verdana"/>
                <a:cs typeface="Verdana"/>
              </a:rPr>
              <a:t>ты  </a:t>
            </a:r>
            <a:r>
              <a:rPr sz="2400" spc="-100" dirty="0">
                <a:latin typeface="Verdana"/>
                <a:cs typeface="Verdana"/>
              </a:rPr>
              <a:t>были</a:t>
            </a:r>
            <a:r>
              <a:rPr sz="2400" spc="-200" dirty="0">
                <a:latin typeface="Verdana"/>
                <a:cs typeface="Verdana"/>
              </a:rPr>
              <a:t> </a:t>
            </a:r>
            <a:r>
              <a:rPr sz="2400" spc="45" dirty="0">
                <a:latin typeface="Verdana"/>
                <a:cs typeface="Verdana"/>
              </a:rPr>
              <a:t>а</a:t>
            </a:r>
            <a:r>
              <a:rPr sz="2400" spc="55" dirty="0">
                <a:latin typeface="Verdana"/>
                <a:cs typeface="Verdana"/>
              </a:rPr>
              <a:t>н</a:t>
            </a:r>
            <a:r>
              <a:rPr sz="2400" spc="-50" dirty="0">
                <a:latin typeface="Verdana"/>
                <a:cs typeface="Verdana"/>
              </a:rPr>
              <a:t>нулирова</a:t>
            </a:r>
            <a:r>
              <a:rPr sz="2400" spc="-40" dirty="0">
                <a:latin typeface="Verdana"/>
                <a:cs typeface="Verdana"/>
              </a:rPr>
              <a:t>н</a:t>
            </a:r>
            <a:r>
              <a:rPr sz="2400" spc="-300" dirty="0">
                <a:latin typeface="Verdana"/>
                <a:cs typeface="Verdana"/>
              </a:rPr>
              <a:t>ы</a:t>
            </a:r>
            <a:r>
              <a:rPr sz="2400" spc="-200" dirty="0">
                <a:latin typeface="Verdana"/>
                <a:cs typeface="Verdana"/>
              </a:rPr>
              <a:t> </a:t>
            </a:r>
            <a:r>
              <a:rPr sz="2400" spc="-175" dirty="0">
                <a:latin typeface="Verdana"/>
                <a:cs typeface="Verdana"/>
              </a:rPr>
              <a:t>и</a:t>
            </a:r>
            <a:r>
              <a:rPr sz="2400" spc="-135" dirty="0">
                <a:latin typeface="Verdana"/>
                <a:cs typeface="Verdana"/>
              </a:rPr>
              <a:t>з</a:t>
            </a:r>
            <a:r>
              <a:rPr sz="2400" spc="-300" dirty="0">
                <a:latin typeface="Verdana"/>
                <a:cs typeface="Verdana"/>
              </a:rPr>
              <a:t>-</a:t>
            </a:r>
            <a:r>
              <a:rPr sz="2400" spc="-25" dirty="0">
                <a:latin typeface="Verdana"/>
                <a:cs typeface="Verdana"/>
              </a:rPr>
              <a:t>за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45" dirty="0">
                <a:latin typeface="Verdana"/>
                <a:cs typeface="Verdana"/>
              </a:rPr>
              <a:t>н</a:t>
            </a:r>
            <a:r>
              <a:rPr sz="2400" spc="55" dirty="0">
                <a:latin typeface="Verdana"/>
                <a:cs typeface="Verdana"/>
              </a:rPr>
              <a:t>а</a:t>
            </a:r>
            <a:r>
              <a:rPr sz="2400" spc="-5" dirty="0">
                <a:latin typeface="Verdana"/>
                <a:cs typeface="Verdana"/>
              </a:rPr>
              <a:t>р</a:t>
            </a:r>
            <a:r>
              <a:rPr sz="2400" spc="-10" dirty="0">
                <a:latin typeface="Verdana"/>
                <a:cs typeface="Verdana"/>
              </a:rPr>
              <a:t>у</a:t>
            </a:r>
            <a:r>
              <a:rPr sz="2400" spc="-45" dirty="0">
                <a:latin typeface="Verdana"/>
                <a:cs typeface="Verdana"/>
              </a:rPr>
              <a:t>шения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80" dirty="0">
                <a:latin typeface="Verdana"/>
                <a:cs typeface="Verdana"/>
              </a:rPr>
              <a:t>ими  </a:t>
            </a:r>
            <a:r>
              <a:rPr sz="2400" spc="-55" dirty="0">
                <a:latin typeface="Verdana"/>
                <a:cs typeface="Verdana"/>
              </a:rPr>
              <a:t>Порядка</a:t>
            </a:r>
            <a:endParaRPr sz="2400" dirty="0">
              <a:latin typeface="Verdana"/>
              <a:cs typeface="Verdana"/>
            </a:endParaRPr>
          </a:p>
          <a:p>
            <a:pPr marL="355600" marR="457200" indent="-342900">
              <a:lnSpc>
                <a:spcPct val="100000"/>
              </a:lnSpc>
              <a:spcBef>
                <a:spcPts val="12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05" dirty="0">
                <a:latin typeface="Verdana"/>
                <a:cs typeface="Verdana"/>
              </a:rPr>
              <a:t>уч</a:t>
            </a:r>
            <a:r>
              <a:rPr sz="2400" spc="-100" dirty="0">
                <a:latin typeface="Verdana"/>
                <a:cs typeface="Verdana"/>
              </a:rPr>
              <a:t>а</a:t>
            </a:r>
            <a:r>
              <a:rPr sz="2400" spc="-75" dirty="0">
                <a:latin typeface="Verdana"/>
                <a:cs typeface="Verdana"/>
              </a:rPr>
              <a:t>стники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b="1" spc="-250" dirty="0">
                <a:latin typeface="Tahoma"/>
                <a:cs typeface="Tahoma"/>
              </a:rPr>
              <a:t>Е</a:t>
            </a:r>
            <a:r>
              <a:rPr sz="2400" b="1" spc="-225" dirty="0">
                <a:latin typeface="Tahoma"/>
                <a:cs typeface="Tahoma"/>
              </a:rPr>
              <a:t>Г</a:t>
            </a:r>
            <a:r>
              <a:rPr sz="2400" b="1" spc="265" dirty="0">
                <a:latin typeface="Tahoma"/>
                <a:cs typeface="Tahoma"/>
              </a:rPr>
              <a:t>Э</a:t>
            </a:r>
            <a:r>
              <a:rPr sz="2400" spc="-210" dirty="0">
                <a:latin typeface="Verdana"/>
                <a:cs typeface="Verdana"/>
              </a:rPr>
              <a:t>,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55" dirty="0">
                <a:latin typeface="Verdana"/>
                <a:cs typeface="Verdana"/>
              </a:rPr>
              <a:t>по</a:t>
            </a:r>
            <a:r>
              <a:rPr sz="2400" spc="-50" dirty="0">
                <a:latin typeface="Verdana"/>
                <a:cs typeface="Verdana"/>
              </a:rPr>
              <a:t>л</a:t>
            </a:r>
            <a:r>
              <a:rPr sz="2400" spc="-85" dirty="0">
                <a:latin typeface="Verdana"/>
                <a:cs typeface="Verdana"/>
              </a:rPr>
              <a:t>учившие  </a:t>
            </a:r>
            <a:r>
              <a:rPr sz="2400" spc="-90" dirty="0">
                <a:latin typeface="Verdana"/>
                <a:cs typeface="Verdana"/>
              </a:rPr>
              <a:t>неудовлетворительный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125" dirty="0">
                <a:latin typeface="Verdana"/>
                <a:cs typeface="Verdana"/>
              </a:rPr>
              <a:t>р</a:t>
            </a:r>
            <a:r>
              <a:rPr sz="2400" spc="-125" dirty="0">
                <a:latin typeface="Verdana"/>
                <a:cs typeface="Verdana"/>
              </a:rPr>
              <a:t>езультат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5" dirty="0">
                <a:latin typeface="Verdana"/>
                <a:cs typeface="Verdana"/>
              </a:rPr>
              <a:t>п</a:t>
            </a:r>
            <a:r>
              <a:rPr sz="2400" spc="10" dirty="0">
                <a:latin typeface="Verdana"/>
                <a:cs typeface="Verdana"/>
              </a:rPr>
              <a:t>о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30" dirty="0">
                <a:latin typeface="Verdana"/>
                <a:cs typeface="Verdana"/>
              </a:rPr>
              <a:t>учебным  </a:t>
            </a:r>
            <a:r>
              <a:rPr sz="2400" spc="55" dirty="0">
                <a:latin typeface="Verdana"/>
                <a:cs typeface="Verdana"/>
              </a:rPr>
              <a:t>предме</a:t>
            </a:r>
            <a:r>
              <a:rPr sz="2400" spc="50" dirty="0">
                <a:latin typeface="Verdana"/>
                <a:cs typeface="Verdana"/>
              </a:rPr>
              <a:t>т</a:t>
            </a:r>
            <a:r>
              <a:rPr sz="2400" spc="160" dirty="0">
                <a:latin typeface="Verdana"/>
                <a:cs typeface="Verdana"/>
              </a:rPr>
              <a:t>ам</a:t>
            </a:r>
            <a:r>
              <a:rPr sz="2400" spc="90" dirty="0">
                <a:latin typeface="Verdana"/>
                <a:cs typeface="Verdana"/>
              </a:rPr>
              <a:t>,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либ</a:t>
            </a:r>
            <a:r>
              <a:rPr sz="2400" spc="5" dirty="0">
                <a:latin typeface="Verdana"/>
                <a:cs typeface="Verdana"/>
              </a:rPr>
              <a:t>о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220" dirty="0">
                <a:latin typeface="Verdana"/>
                <a:cs typeface="Verdana"/>
              </a:rPr>
              <a:t>чьи</a:t>
            </a:r>
            <a:r>
              <a:rPr sz="2400" spc="-200" dirty="0">
                <a:latin typeface="Verdana"/>
                <a:cs typeface="Verdana"/>
              </a:rPr>
              <a:t> </a:t>
            </a:r>
            <a:r>
              <a:rPr sz="2400" spc="-80" dirty="0">
                <a:latin typeface="Verdana"/>
                <a:cs typeface="Verdana"/>
              </a:rPr>
              <a:t>результа</a:t>
            </a:r>
            <a:r>
              <a:rPr sz="2400" spc="-285" dirty="0">
                <a:latin typeface="Verdana"/>
                <a:cs typeface="Verdana"/>
              </a:rPr>
              <a:t>ты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85" dirty="0">
                <a:latin typeface="Verdana"/>
                <a:cs typeface="Verdana"/>
              </a:rPr>
              <a:t>были  </a:t>
            </a:r>
            <a:r>
              <a:rPr sz="2400" spc="45" dirty="0">
                <a:latin typeface="Verdana"/>
                <a:cs typeface="Verdana"/>
              </a:rPr>
              <a:t>а</a:t>
            </a:r>
            <a:r>
              <a:rPr sz="2400" spc="55" dirty="0">
                <a:latin typeface="Verdana"/>
                <a:cs typeface="Verdana"/>
              </a:rPr>
              <a:t>н</a:t>
            </a:r>
            <a:r>
              <a:rPr sz="2400" spc="-50" dirty="0">
                <a:latin typeface="Verdana"/>
                <a:cs typeface="Verdana"/>
              </a:rPr>
              <a:t>нулирова</a:t>
            </a:r>
            <a:r>
              <a:rPr sz="2400" spc="-40" dirty="0">
                <a:latin typeface="Verdana"/>
                <a:cs typeface="Verdana"/>
              </a:rPr>
              <a:t>н</a:t>
            </a:r>
            <a:r>
              <a:rPr sz="2400" spc="-300" dirty="0">
                <a:latin typeface="Verdana"/>
                <a:cs typeface="Verdana"/>
              </a:rPr>
              <a:t>ы</a:t>
            </a:r>
            <a:r>
              <a:rPr sz="2400" spc="-200" dirty="0">
                <a:latin typeface="Verdana"/>
                <a:cs typeface="Verdana"/>
              </a:rPr>
              <a:t> </a:t>
            </a:r>
            <a:r>
              <a:rPr sz="2400" spc="-175" dirty="0">
                <a:latin typeface="Verdana"/>
                <a:cs typeface="Verdana"/>
              </a:rPr>
              <a:t>и</a:t>
            </a:r>
            <a:r>
              <a:rPr sz="2400" spc="-130" dirty="0">
                <a:latin typeface="Verdana"/>
                <a:cs typeface="Verdana"/>
              </a:rPr>
              <a:t>з</a:t>
            </a:r>
            <a:r>
              <a:rPr sz="2400" spc="-300" dirty="0">
                <a:latin typeface="Verdana"/>
                <a:cs typeface="Verdana"/>
              </a:rPr>
              <a:t>-</a:t>
            </a:r>
            <a:r>
              <a:rPr sz="2400" spc="-25" dirty="0">
                <a:latin typeface="Verdana"/>
                <a:cs typeface="Verdana"/>
              </a:rPr>
              <a:t>за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45" dirty="0">
                <a:latin typeface="Verdana"/>
                <a:cs typeface="Verdana"/>
              </a:rPr>
              <a:t>н</a:t>
            </a:r>
            <a:r>
              <a:rPr sz="2400" spc="55" dirty="0">
                <a:latin typeface="Verdana"/>
                <a:cs typeface="Verdana"/>
              </a:rPr>
              <a:t>а</a:t>
            </a:r>
            <a:r>
              <a:rPr sz="2400" spc="-5" dirty="0">
                <a:latin typeface="Verdana"/>
                <a:cs typeface="Verdana"/>
              </a:rPr>
              <a:t>р</a:t>
            </a:r>
            <a:r>
              <a:rPr sz="2400" spc="-10" dirty="0">
                <a:latin typeface="Verdana"/>
                <a:cs typeface="Verdana"/>
              </a:rPr>
              <a:t>у</a:t>
            </a:r>
            <a:r>
              <a:rPr sz="2400" spc="-45" dirty="0">
                <a:latin typeface="Verdana"/>
                <a:cs typeface="Verdana"/>
              </a:rPr>
              <a:t>шения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100" dirty="0">
                <a:latin typeface="Verdana"/>
                <a:cs typeface="Verdana"/>
              </a:rPr>
              <a:t>ими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55" dirty="0">
                <a:latin typeface="Verdana"/>
                <a:cs typeface="Verdana"/>
              </a:rPr>
              <a:t>Порядка</a:t>
            </a:r>
            <a:endParaRPr sz="24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761" y="2510789"/>
            <a:ext cx="0" cy="728345"/>
          </a:xfrm>
          <a:custGeom>
            <a:avLst/>
            <a:gdLst/>
            <a:ahLst/>
            <a:cxnLst/>
            <a:rect l="l" t="t" r="r" b="b"/>
            <a:pathLst>
              <a:path h="728344">
                <a:moveTo>
                  <a:pt x="0" y="0"/>
                </a:moveTo>
                <a:lnTo>
                  <a:pt x="0" y="727963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18438" y="2434589"/>
            <a:ext cx="5480050" cy="0"/>
          </a:xfrm>
          <a:custGeom>
            <a:avLst/>
            <a:gdLst/>
            <a:ahLst/>
            <a:cxnLst/>
            <a:rect l="l" t="t" r="r" b="b"/>
            <a:pathLst>
              <a:path w="5480050">
                <a:moveTo>
                  <a:pt x="0" y="0"/>
                </a:moveTo>
                <a:lnTo>
                  <a:pt x="5479922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43355" y="2491867"/>
            <a:ext cx="1218946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25" dirty="0">
                <a:latin typeface="Tahoma"/>
                <a:cs typeface="Tahoma"/>
              </a:rPr>
              <a:t>Присутствие</a:t>
            </a:r>
            <a:r>
              <a:rPr sz="4400" b="1" spc="-130" dirty="0">
                <a:latin typeface="Tahoma"/>
                <a:cs typeface="Tahoma"/>
              </a:rPr>
              <a:t> </a:t>
            </a:r>
            <a:r>
              <a:rPr sz="4400" b="1" spc="25" dirty="0">
                <a:latin typeface="Tahoma"/>
                <a:cs typeface="Tahoma"/>
              </a:rPr>
              <a:t>на</a:t>
            </a:r>
            <a:r>
              <a:rPr sz="4400" b="1" spc="-80" dirty="0">
                <a:latin typeface="Tahoma"/>
                <a:cs typeface="Tahoma"/>
              </a:rPr>
              <a:t> </a:t>
            </a:r>
            <a:r>
              <a:rPr sz="4400" b="1" spc="105" dirty="0">
                <a:latin typeface="Tahoma"/>
                <a:cs typeface="Tahoma"/>
              </a:rPr>
              <a:t>рассмотрении</a:t>
            </a:r>
            <a:r>
              <a:rPr sz="4400" b="1" spc="-120" dirty="0">
                <a:latin typeface="Tahoma"/>
                <a:cs typeface="Tahoma"/>
              </a:rPr>
              <a:t> </a:t>
            </a:r>
            <a:r>
              <a:rPr sz="4400" b="1" spc="-165" dirty="0">
                <a:latin typeface="Tahoma"/>
                <a:cs typeface="Tahoma"/>
              </a:rPr>
              <a:t>апелляции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143761" y="455278"/>
            <a:ext cx="15773400" cy="8444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29840">
              <a:lnSpc>
                <a:spcPct val="100000"/>
              </a:lnSpc>
              <a:spcBef>
                <a:spcPts val="105"/>
              </a:spcBef>
            </a:pPr>
            <a:r>
              <a:rPr sz="5400" b="1" spc="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Приё</a:t>
            </a:r>
            <a:r>
              <a:rPr sz="5400" b="1" spc="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sz="5400" b="1" spc="-3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5400" b="1" spc="-3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409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</a:t>
            </a:r>
            <a:r>
              <a:rPr sz="5400" b="1" spc="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sz="5400" b="1" spc="1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</a:t>
            </a:r>
            <a:r>
              <a:rPr sz="5400" b="1" spc="1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sz="5400" b="1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ение</a:t>
            </a:r>
            <a:r>
              <a:rPr sz="5400" b="1" spc="-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апелляций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7149063" y="9132519"/>
            <a:ext cx="48260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240" dirty="0">
                <a:solidFill>
                  <a:srgbClr val="003876"/>
                </a:solidFill>
                <a:latin typeface="Tahoma"/>
                <a:cs typeface="Tahoma"/>
              </a:rPr>
              <a:t>37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611361" y="1258061"/>
            <a:ext cx="4643755" cy="995680"/>
          </a:xfrm>
          <a:prstGeom prst="rect">
            <a:avLst/>
          </a:prstGeom>
          <a:ln w="25400">
            <a:solidFill>
              <a:srgbClr val="3BA7B6"/>
            </a:solidFill>
          </a:ln>
        </p:spPr>
        <p:txBody>
          <a:bodyPr vert="horz" wrap="square" lIns="0" tIns="150495" rIns="0" bIns="0" rtlCol="0">
            <a:spAutoFit/>
          </a:bodyPr>
          <a:lstStyle/>
          <a:p>
            <a:pPr marL="233045">
              <a:lnSpc>
                <a:spcPct val="100000"/>
              </a:lnSpc>
              <a:spcBef>
                <a:spcPts val="1185"/>
              </a:spcBef>
            </a:pPr>
            <a:r>
              <a:rPr sz="4400" spc="-250" dirty="0">
                <a:solidFill>
                  <a:srgbClr val="3BA7B6"/>
                </a:solidFill>
                <a:latin typeface="Verdana"/>
                <a:cs typeface="Verdana"/>
              </a:rPr>
              <a:t>Пу</a:t>
            </a:r>
            <a:r>
              <a:rPr sz="4400" spc="-225" dirty="0">
                <a:solidFill>
                  <a:srgbClr val="3BA7B6"/>
                </a:solidFill>
                <a:latin typeface="Verdana"/>
                <a:cs typeface="Verdana"/>
              </a:rPr>
              <a:t>н</a:t>
            </a:r>
            <a:r>
              <a:rPr sz="4400" spc="-480" dirty="0">
                <a:solidFill>
                  <a:srgbClr val="3BA7B6"/>
                </a:solidFill>
                <a:latin typeface="Verdana"/>
                <a:cs typeface="Verdana"/>
              </a:rPr>
              <a:t>кты</a:t>
            </a:r>
            <a:r>
              <a:rPr sz="4400" spc="-35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4400" spc="-365" dirty="0">
                <a:solidFill>
                  <a:srgbClr val="3BA7B6"/>
                </a:solidFill>
                <a:latin typeface="Verdana"/>
                <a:cs typeface="Verdana"/>
              </a:rPr>
              <a:t>102</a:t>
            </a:r>
            <a:r>
              <a:rPr sz="4400" spc="-595" dirty="0">
                <a:solidFill>
                  <a:srgbClr val="3BA7B6"/>
                </a:solidFill>
                <a:latin typeface="Verdana"/>
                <a:cs typeface="Verdana"/>
              </a:rPr>
              <a:t>–</a:t>
            </a:r>
            <a:r>
              <a:rPr sz="4400" spc="-365" dirty="0">
                <a:solidFill>
                  <a:srgbClr val="3BA7B6"/>
                </a:solidFill>
                <a:latin typeface="Verdana"/>
                <a:cs typeface="Verdana"/>
              </a:rPr>
              <a:t>104</a:t>
            </a:r>
            <a:endParaRPr sz="44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433297" y="1258061"/>
            <a:ext cx="4643755" cy="995680"/>
          </a:xfrm>
          <a:prstGeom prst="rect">
            <a:avLst/>
          </a:prstGeom>
          <a:ln w="25400">
            <a:solidFill>
              <a:srgbClr val="857EBA"/>
            </a:solidFill>
          </a:ln>
        </p:spPr>
        <p:txBody>
          <a:bodyPr vert="horz" wrap="square" lIns="0" tIns="150495" rIns="0" bIns="0" rtlCol="0">
            <a:spAutoFit/>
          </a:bodyPr>
          <a:lstStyle/>
          <a:p>
            <a:pPr marL="1179195">
              <a:lnSpc>
                <a:spcPct val="100000"/>
              </a:lnSpc>
              <a:spcBef>
                <a:spcPts val="1185"/>
              </a:spcBef>
            </a:pPr>
            <a:r>
              <a:rPr sz="4400" spc="-250" dirty="0">
                <a:solidFill>
                  <a:srgbClr val="857EBA"/>
                </a:solidFill>
                <a:latin typeface="Verdana"/>
                <a:cs typeface="Verdana"/>
              </a:rPr>
              <a:t>Пу</a:t>
            </a:r>
            <a:r>
              <a:rPr sz="4400" spc="-220" dirty="0">
                <a:solidFill>
                  <a:srgbClr val="857EBA"/>
                </a:solidFill>
                <a:latin typeface="Verdana"/>
                <a:cs typeface="Verdana"/>
              </a:rPr>
              <a:t>н</a:t>
            </a:r>
            <a:r>
              <a:rPr sz="4400" spc="-450" dirty="0">
                <a:solidFill>
                  <a:srgbClr val="857EBA"/>
                </a:solidFill>
                <a:latin typeface="Verdana"/>
                <a:cs typeface="Verdana"/>
              </a:rPr>
              <a:t>кт</a:t>
            </a:r>
            <a:r>
              <a:rPr sz="4400" spc="-345" dirty="0">
                <a:solidFill>
                  <a:srgbClr val="857EBA"/>
                </a:solidFill>
                <a:latin typeface="Verdana"/>
                <a:cs typeface="Verdana"/>
              </a:rPr>
              <a:t> </a:t>
            </a:r>
            <a:r>
              <a:rPr sz="4400" spc="-365" dirty="0">
                <a:solidFill>
                  <a:srgbClr val="857EBA"/>
                </a:solidFill>
                <a:latin typeface="Verdana"/>
                <a:cs typeface="Verdana"/>
              </a:rPr>
              <a:t>86</a:t>
            </a:r>
            <a:endParaRPr sz="4400">
              <a:latin typeface="Verdana"/>
              <a:cs typeface="Verdan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525761" y="3251453"/>
            <a:ext cx="7199630" cy="949960"/>
          </a:xfrm>
          <a:custGeom>
            <a:avLst/>
            <a:gdLst/>
            <a:ahLst/>
            <a:cxnLst/>
            <a:rect l="l" t="t" r="r" b="b"/>
            <a:pathLst>
              <a:path w="7199630" h="949960">
                <a:moveTo>
                  <a:pt x="0" y="949451"/>
                </a:moveTo>
                <a:lnTo>
                  <a:pt x="7199376" y="949451"/>
                </a:lnTo>
                <a:lnTo>
                  <a:pt x="7199376" y="0"/>
                </a:lnTo>
                <a:lnTo>
                  <a:pt x="0" y="0"/>
                </a:lnTo>
                <a:lnTo>
                  <a:pt x="0" y="94945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9538461" y="3264153"/>
            <a:ext cx="7174230" cy="924560"/>
          </a:xfrm>
          <a:prstGeom prst="rect">
            <a:avLst/>
          </a:prstGeom>
          <a:solidFill>
            <a:srgbClr val="8B8B8B"/>
          </a:solidFill>
        </p:spPr>
        <p:txBody>
          <a:bodyPr vert="horz" wrap="square" lIns="0" tIns="127000" rIns="0" bIns="0" rtlCol="0">
            <a:spAutoFit/>
          </a:bodyPr>
          <a:lstStyle/>
          <a:p>
            <a:pPr marL="2423795" marR="229235" indent="-2190115">
              <a:lnSpc>
                <a:spcPts val="2640"/>
              </a:lnSpc>
              <a:spcBef>
                <a:spcPts val="1000"/>
              </a:spcBef>
            </a:pPr>
            <a:r>
              <a:rPr sz="2400" spc="-35" dirty="0">
                <a:solidFill>
                  <a:srgbClr val="FFFFFF"/>
                </a:solidFill>
                <a:latin typeface="Verdana"/>
                <a:cs typeface="Verdana"/>
              </a:rPr>
              <a:t>Пр</a:t>
            </a:r>
            <a:r>
              <a:rPr sz="2400" spc="-30" dirty="0">
                <a:solidFill>
                  <a:srgbClr val="FFFFFF"/>
                </a:solidFill>
                <a:latin typeface="Verdana"/>
                <a:cs typeface="Verdana"/>
              </a:rPr>
              <a:t>и</a:t>
            </a:r>
            <a:r>
              <a:rPr sz="24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95" dirty="0">
                <a:solidFill>
                  <a:srgbClr val="FFFFFF"/>
                </a:solidFill>
                <a:latin typeface="Verdana"/>
                <a:cs typeface="Verdana"/>
              </a:rPr>
              <a:t>рассмотрени</a:t>
            </a:r>
            <a:r>
              <a:rPr sz="2400" spc="105" dirty="0">
                <a:solidFill>
                  <a:srgbClr val="FFFFFF"/>
                </a:solidFill>
                <a:latin typeface="Verdana"/>
                <a:cs typeface="Verdana"/>
              </a:rPr>
              <a:t>и</a:t>
            </a:r>
            <a:r>
              <a:rPr sz="24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200" dirty="0">
                <a:solidFill>
                  <a:srgbClr val="FFFFFF"/>
                </a:solidFill>
                <a:latin typeface="Verdana"/>
                <a:cs typeface="Verdana"/>
              </a:rPr>
              <a:t>а</a:t>
            </a:r>
            <a:r>
              <a:rPr sz="2400" spc="-50" dirty="0">
                <a:solidFill>
                  <a:srgbClr val="FFFFFF"/>
                </a:solidFill>
                <a:latin typeface="Verdana"/>
                <a:cs typeface="Verdana"/>
              </a:rPr>
              <a:t>пе</a:t>
            </a:r>
            <a:r>
              <a:rPr sz="2400" spc="-45" dirty="0">
                <a:solidFill>
                  <a:srgbClr val="FFFFFF"/>
                </a:solidFill>
                <a:latin typeface="Verdana"/>
                <a:cs typeface="Verdana"/>
              </a:rPr>
              <a:t>л</a:t>
            </a:r>
            <a:r>
              <a:rPr sz="2400" spc="-175" dirty="0">
                <a:solidFill>
                  <a:srgbClr val="FFFFFF"/>
                </a:solidFill>
                <a:latin typeface="Verdana"/>
                <a:cs typeface="Verdana"/>
              </a:rPr>
              <a:t>ля</a:t>
            </a:r>
            <a:r>
              <a:rPr sz="2400" spc="-180" dirty="0">
                <a:solidFill>
                  <a:srgbClr val="FFFFFF"/>
                </a:solidFill>
                <a:latin typeface="Verdana"/>
                <a:cs typeface="Verdana"/>
              </a:rPr>
              <a:t>ц</a:t>
            </a:r>
            <a:r>
              <a:rPr sz="2400" spc="-65" dirty="0">
                <a:solidFill>
                  <a:srgbClr val="FFFFFF"/>
                </a:solidFill>
                <a:latin typeface="Verdana"/>
                <a:cs typeface="Verdana"/>
              </a:rPr>
              <a:t>и</a:t>
            </a:r>
            <a:r>
              <a:rPr sz="2400" spc="-60" dirty="0">
                <a:solidFill>
                  <a:srgbClr val="FFFFFF"/>
                </a:solidFill>
                <a:latin typeface="Verdana"/>
                <a:cs typeface="Verdana"/>
              </a:rPr>
              <a:t>и</a:t>
            </a:r>
            <a:r>
              <a:rPr sz="2400" spc="-20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FFFFFF"/>
                </a:solidFill>
                <a:latin typeface="Verdana"/>
                <a:cs typeface="Verdana"/>
              </a:rPr>
              <a:t>т</a:t>
            </a:r>
            <a:r>
              <a:rPr sz="2400" spc="-40" dirty="0">
                <a:solidFill>
                  <a:srgbClr val="FFFFFF"/>
                </a:solidFill>
                <a:latin typeface="Verdana"/>
                <a:cs typeface="Verdana"/>
              </a:rPr>
              <a:t>а</a:t>
            </a:r>
            <a:r>
              <a:rPr sz="2400" spc="-55" dirty="0">
                <a:solidFill>
                  <a:srgbClr val="FFFFFF"/>
                </a:solidFill>
                <a:latin typeface="Verdana"/>
                <a:cs typeface="Verdana"/>
              </a:rPr>
              <a:t>кже</a:t>
            </a:r>
            <a:r>
              <a:rPr sz="240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35" dirty="0">
                <a:solidFill>
                  <a:srgbClr val="FFFFFF"/>
                </a:solidFill>
                <a:latin typeface="Verdana"/>
                <a:cs typeface="Verdana"/>
              </a:rPr>
              <a:t>мог</a:t>
            </a:r>
            <a:r>
              <a:rPr sz="2400" spc="25" dirty="0">
                <a:solidFill>
                  <a:srgbClr val="FFFFFF"/>
                </a:solidFill>
                <a:latin typeface="Verdana"/>
                <a:cs typeface="Verdana"/>
              </a:rPr>
              <a:t>у</a:t>
            </a:r>
            <a:r>
              <a:rPr sz="2400" spc="-220" dirty="0">
                <a:solidFill>
                  <a:srgbClr val="FFFFFF"/>
                </a:solidFill>
                <a:latin typeface="Verdana"/>
                <a:cs typeface="Verdana"/>
              </a:rPr>
              <a:t>т  </a:t>
            </a:r>
            <a:r>
              <a:rPr sz="2400" spc="-75" dirty="0">
                <a:solidFill>
                  <a:srgbClr val="FFFFFF"/>
                </a:solidFill>
                <a:latin typeface="Verdana"/>
                <a:cs typeface="Verdana"/>
              </a:rPr>
              <a:t>присутствовать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525761" y="4210050"/>
            <a:ext cx="7199630" cy="3351529"/>
          </a:xfrm>
          <a:custGeom>
            <a:avLst/>
            <a:gdLst/>
            <a:ahLst/>
            <a:cxnLst/>
            <a:rect l="l" t="t" r="r" b="b"/>
            <a:pathLst>
              <a:path w="7199630" h="3351529">
                <a:moveTo>
                  <a:pt x="0" y="3351276"/>
                </a:moveTo>
                <a:lnTo>
                  <a:pt x="7199376" y="3351276"/>
                </a:lnTo>
                <a:lnTo>
                  <a:pt x="7199376" y="0"/>
                </a:lnTo>
                <a:lnTo>
                  <a:pt x="0" y="0"/>
                </a:lnTo>
                <a:lnTo>
                  <a:pt x="0" y="3351276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9538461" y="4222750"/>
            <a:ext cx="7174230" cy="3326129"/>
          </a:xfrm>
          <a:prstGeom prst="rect">
            <a:avLst/>
          </a:prstGeom>
          <a:solidFill>
            <a:srgbClr val="E3E3E3">
              <a:alpha val="90194"/>
            </a:srgbClr>
          </a:solidFill>
        </p:spPr>
        <p:txBody>
          <a:bodyPr vert="horz" wrap="square" lIns="0" tIns="80010" rIns="0" bIns="0" rtlCol="0">
            <a:spAutoFit/>
          </a:bodyPr>
          <a:lstStyle/>
          <a:p>
            <a:pPr marL="343535" indent="-229235">
              <a:lnSpc>
                <a:spcPct val="100000"/>
              </a:lnSpc>
              <a:spcBef>
                <a:spcPts val="630"/>
              </a:spcBef>
              <a:buChar char="•"/>
              <a:tabLst>
                <a:tab pos="344170" algn="l"/>
              </a:tabLst>
            </a:pPr>
            <a:r>
              <a:rPr sz="2400" spc="-120" dirty="0">
                <a:latin typeface="Verdana"/>
                <a:cs typeface="Verdana"/>
              </a:rPr>
              <a:t>член</a:t>
            </a:r>
            <a:r>
              <a:rPr sz="2400" spc="-300" dirty="0">
                <a:latin typeface="Verdana"/>
                <a:cs typeface="Verdana"/>
              </a:rPr>
              <a:t>ы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270" dirty="0">
                <a:latin typeface="Verdana"/>
                <a:cs typeface="Verdana"/>
              </a:rPr>
              <a:t>Г</a:t>
            </a:r>
            <a:r>
              <a:rPr sz="2400" spc="10" dirty="0">
                <a:latin typeface="Verdana"/>
                <a:cs typeface="Verdana"/>
              </a:rPr>
              <a:t>ЭК</a:t>
            </a:r>
            <a:endParaRPr sz="2400">
              <a:latin typeface="Verdana"/>
              <a:cs typeface="Verdana"/>
            </a:endParaRPr>
          </a:p>
          <a:p>
            <a:pPr marL="343535" indent="-229235">
              <a:lnSpc>
                <a:spcPct val="100000"/>
              </a:lnSpc>
              <a:spcBef>
                <a:spcPts val="204"/>
              </a:spcBef>
              <a:buChar char="•"/>
              <a:tabLst>
                <a:tab pos="344170" algn="l"/>
              </a:tabLst>
            </a:pPr>
            <a:r>
              <a:rPr sz="2400" spc="15" dirty="0">
                <a:latin typeface="Verdana"/>
                <a:cs typeface="Verdana"/>
              </a:rPr>
              <a:t>ОН</a:t>
            </a:r>
            <a:endParaRPr sz="2400">
              <a:latin typeface="Verdana"/>
              <a:cs typeface="Verdana"/>
            </a:endParaRPr>
          </a:p>
          <a:p>
            <a:pPr marL="343535" indent="-229235">
              <a:lnSpc>
                <a:spcPct val="100000"/>
              </a:lnSpc>
              <a:spcBef>
                <a:spcPts val="215"/>
              </a:spcBef>
              <a:buChar char="•"/>
              <a:tabLst>
                <a:tab pos="344170" algn="l"/>
              </a:tabLst>
            </a:pPr>
            <a:r>
              <a:rPr sz="2400" spc="-35" dirty="0">
                <a:latin typeface="Verdana"/>
                <a:cs typeface="Verdana"/>
              </a:rPr>
              <a:t>должностные</a:t>
            </a:r>
            <a:r>
              <a:rPr sz="2400" spc="-20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лиц</a:t>
            </a:r>
            <a:r>
              <a:rPr sz="2400" dirty="0">
                <a:latin typeface="Verdana"/>
                <a:cs typeface="Verdana"/>
              </a:rPr>
              <a:t>а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40" dirty="0">
                <a:latin typeface="Verdana"/>
                <a:cs typeface="Verdana"/>
              </a:rPr>
              <a:t>ОИ</a:t>
            </a:r>
            <a:r>
              <a:rPr sz="2400" spc="-30" dirty="0">
                <a:latin typeface="Verdana"/>
                <a:cs typeface="Verdana"/>
              </a:rPr>
              <a:t>В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170" dirty="0">
                <a:latin typeface="Verdana"/>
                <a:cs typeface="Verdana"/>
              </a:rPr>
              <a:t>(П</a:t>
            </a:r>
            <a:r>
              <a:rPr sz="2400" spc="-204" dirty="0">
                <a:latin typeface="Verdana"/>
                <a:cs typeface="Verdana"/>
              </a:rPr>
              <a:t>П)</a:t>
            </a:r>
            <a:endParaRPr sz="2400">
              <a:latin typeface="Verdana"/>
              <a:cs typeface="Verdana"/>
            </a:endParaRPr>
          </a:p>
          <a:p>
            <a:pPr marL="343535" marR="1311910" indent="-228600">
              <a:lnSpc>
                <a:spcPts val="2650"/>
              </a:lnSpc>
              <a:spcBef>
                <a:spcPts val="489"/>
              </a:spcBef>
              <a:buChar char="•"/>
              <a:tabLst>
                <a:tab pos="344170" algn="l"/>
              </a:tabLst>
            </a:pPr>
            <a:r>
              <a:rPr sz="2400" spc="-40" dirty="0">
                <a:latin typeface="Verdana"/>
                <a:cs typeface="Verdana"/>
              </a:rPr>
              <a:t>должностные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лица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75" dirty="0">
                <a:latin typeface="Verdana"/>
                <a:cs typeface="Verdana"/>
              </a:rPr>
              <a:t>Рособрнадзора </a:t>
            </a:r>
            <a:r>
              <a:rPr sz="2400" spc="-825" dirty="0">
                <a:latin typeface="Verdana"/>
                <a:cs typeface="Verdana"/>
              </a:rPr>
              <a:t> </a:t>
            </a:r>
            <a:r>
              <a:rPr sz="2400" spc="-60" dirty="0">
                <a:latin typeface="Verdana"/>
                <a:cs typeface="Verdana"/>
              </a:rPr>
              <a:t>и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85" dirty="0">
                <a:latin typeface="Verdana"/>
                <a:cs typeface="Verdana"/>
              </a:rPr>
              <a:t>и</a:t>
            </a:r>
            <a:r>
              <a:rPr sz="2400" spc="-80" dirty="0">
                <a:latin typeface="Verdana"/>
                <a:cs typeface="Verdana"/>
              </a:rPr>
              <a:t>н</a:t>
            </a:r>
            <a:r>
              <a:rPr sz="2400" spc="-85" dirty="0">
                <a:latin typeface="Verdana"/>
                <a:cs typeface="Verdana"/>
              </a:rPr>
              <a:t>ые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лиц</a:t>
            </a:r>
            <a:r>
              <a:rPr sz="2400" spc="5" dirty="0">
                <a:latin typeface="Verdana"/>
                <a:cs typeface="Verdana"/>
              </a:rPr>
              <a:t>а</a:t>
            </a:r>
            <a:r>
              <a:rPr sz="2400" spc="-210" dirty="0">
                <a:latin typeface="Verdana"/>
                <a:cs typeface="Verdana"/>
              </a:rPr>
              <a:t>,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175" dirty="0">
                <a:latin typeface="Verdana"/>
                <a:cs typeface="Verdana"/>
              </a:rPr>
              <a:t>и</a:t>
            </a:r>
            <a:r>
              <a:rPr sz="2400" spc="195" dirty="0">
                <a:latin typeface="Verdana"/>
                <a:cs typeface="Verdana"/>
              </a:rPr>
              <a:t>м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10" dirty="0">
                <a:latin typeface="Verdana"/>
                <a:cs typeface="Verdana"/>
              </a:rPr>
              <a:t>о</a:t>
            </a:r>
            <a:r>
              <a:rPr sz="2400" spc="20" dirty="0">
                <a:latin typeface="Verdana"/>
                <a:cs typeface="Verdana"/>
              </a:rPr>
              <a:t>п</a:t>
            </a:r>
            <a:r>
              <a:rPr sz="2400" spc="10" dirty="0">
                <a:latin typeface="Verdana"/>
                <a:cs typeface="Verdana"/>
              </a:rPr>
              <a:t>ределён</a:t>
            </a:r>
            <a:r>
              <a:rPr sz="2400" spc="20" dirty="0">
                <a:latin typeface="Verdana"/>
                <a:cs typeface="Verdana"/>
              </a:rPr>
              <a:t>н</a:t>
            </a:r>
            <a:r>
              <a:rPr sz="2400" spc="-85" dirty="0">
                <a:latin typeface="Verdana"/>
                <a:cs typeface="Verdana"/>
              </a:rPr>
              <a:t>ые</a:t>
            </a:r>
            <a:endParaRPr sz="2400">
              <a:latin typeface="Verdana"/>
              <a:cs typeface="Verdana"/>
            </a:endParaRPr>
          </a:p>
          <a:p>
            <a:pPr marL="343535" marR="1026794" indent="-228600">
              <a:lnSpc>
                <a:spcPts val="2650"/>
              </a:lnSpc>
              <a:spcBef>
                <a:spcPts val="434"/>
              </a:spcBef>
              <a:buChar char="•"/>
              <a:tabLst>
                <a:tab pos="344170" algn="l"/>
              </a:tabLst>
            </a:pPr>
            <a:r>
              <a:rPr sz="2400" spc="65" dirty="0">
                <a:solidFill>
                  <a:srgbClr val="003876"/>
                </a:solidFill>
                <a:latin typeface="Verdana"/>
                <a:cs typeface="Verdana"/>
              </a:rPr>
              <a:t>с</a:t>
            </a:r>
            <a:r>
              <a:rPr sz="2400" spc="60" dirty="0">
                <a:solidFill>
                  <a:srgbClr val="003876"/>
                </a:solidFill>
                <a:latin typeface="Verdana"/>
                <a:cs typeface="Verdana"/>
              </a:rPr>
              <a:t>у</a:t>
            </a:r>
            <a:r>
              <a:rPr sz="2400" spc="-35" dirty="0">
                <a:solidFill>
                  <a:srgbClr val="003876"/>
                </a:solidFill>
                <a:latin typeface="Verdana"/>
                <a:cs typeface="Verdana"/>
              </a:rPr>
              <a:t>рдопереводчи</a:t>
            </a:r>
            <a:r>
              <a:rPr sz="2400" spc="-25" dirty="0">
                <a:solidFill>
                  <a:srgbClr val="003876"/>
                </a:solidFill>
                <a:latin typeface="Verdana"/>
                <a:cs typeface="Verdana"/>
              </a:rPr>
              <a:t>к</a:t>
            </a:r>
            <a:r>
              <a:rPr sz="2400" spc="-210" dirty="0">
                <a:solidFill>
                  <a:srgbClr val="003876"/>
                </a:solidFill>
                <a:latin typeface="Verdana"/>
                <a:cs typeface="Verdana"/>
              </a:rPr>
              <a:t>,</a:t>
            </a:r>
            <a:r>
              <a:rPr sz="2400" spc="-17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003876"/>
                </a:solidFill>
                <a:latin typeface="Verdana"/>
                <a:cs typeface="Verdana"/>
              </a:rPr>
              <a:t>тифлоперевод</a:t>
            </a:r>
            <a:r>
              <a:rPr sz="2400" spc="-5" dirty="0">
                <a:solidFill>
                  <a:srgbClr val="003876"/>
                </a:solidFill>
                <a:latin typeface="Verdana"/>
                <a:cs typeface="Verdana"/>
              </a:rPr>
              <a:t>ч</a:t>
            </a:r>
            <a:r>
              <a:rPr sz="2400" spc="-150" dirty="0">
                <a:solidFill>
                  <a:srgbClr val="003876"/>
                </a:solidFill>
                <a:latin typeface="Verdana"/>
                <a:cs typeface="Verdana"/>
              </a:rPr>
              <a:t>и</a:t>
            </a:r>
            <a:r>
              <a:rPr sz="2400" spc="-145" dirty="0">
                <a:solidFill>
                  <a:srgbClr val="003876"/>
                </a:solidFill>
                <a:latin typeface="Verdana"/>
                <a:cs typeface="Verdana"/>
              </a:rPr>
              <a:t>к</a:t>
            </a:r>
            <a:r>
              <a:rPr sz="2400" spc="-204" dirty="0">
                <a:solidFill>
                  <a:srgbClr val="003876"/>
                </a:solidFill>
                <a:latin typeface="Verdana"/>
                <a:cs typeface="Verdana"/>
              </a:rPr>
              <a:t>,  </a:t>
            </a:r>
            <a:r>
              <a:rPr sz="2400" spc="45" dirty="0">
                <a:solidFill>
                  <a:srgbClr val="003876"/>
                </a:solidFill>
                <a:latin typeface="Verdana"/>
                <a:cs typeface="Verdana"/>
              </a:rPr>
              <a:t>ассистент</a:t>
            </a:r>
            <a:endParaRPr sz="2400">
              <a:latin typeface="Verdana"/>
              <a:cs typeface="Verdana"/>
            </a:endParaRPr>
          </a:p>
          <a:p>
            <a:pPr marL="343535" indent="-229235">
              <a:lnSpc>
                <a:spcPct val="100000"/>
              </a:lnSpc>
              <a:spcBef>
                <a:spcPts val="165"/>
              </a:spcBef>
              <a:buChar char="•"/>
              <a:tabLst>
                <a:tab pos="344170" algn="l"/>
              </a:tabLst>
            </a:pPr>
            <a:r>
              <a:rPr sz="2400" dirty="0">
                <a:latin typeface="Verdana"/>
                <a:cs typeface="Verdana"/>
              </a:rPr>
              <a:t>э</a:t>
            </a:r>
            <a:r>
              <a:rPr sz="2400" spc="-5" dirty="0">
                <a:latin typeface="Verdana"/>
                <a:cs typeface="Verdana"/>
              </a:rPr>
              <a:t>к</a:t>
            </a:r>
            <a:r>
              <a:rPr sz="2400" spc="35" dirty="0">
                <a:latin typeface="Verdana"/>
                <a:cs typeface="Verdana"/>
              </a:rPr>
              <a:t>сперт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210" dirty="0">
                <a:latin typeface="Verdana"/>
                <a:cs typeface="Verdana"/>
              </a:rPr>
              <a:t>ПК</a:t>
            </a:r>
            <a:endParaRPr sz="2400">
              <a:latin typeface="Verdana"/>
              <a:cs typeface="Verdan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705355" y="3211055"/>
            <a:ext cx="7289800" cy="1156970"/>
            <a:chOff x="1705355" y="3211055"/>
            <a:chExt cx="7289800" cy="1156970"/>
          </a:xfrm>
        </p:grpSpPr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05355" y="3211055"/>
              <a:ext cx="7289292" cy="1135392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36035" y="3281184"/>
              <a:ext cx="4107179" cy="1086599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1752599" y="3238500"/>
              <a:ext cx="7199630" cy="1045844"/>
            </a:xfrm>
            <a:custGeom>
              <a:avLst/>
              <a:gdLst/>
              <a:ahLst/>
              <a:cxnLst/>
              <a:rect l="l" t="t" r="r" b="b"/>
              <a:pathLst>
                <a:path w="7199630" h="1045845">
                  <a:moveTo>
                    <a:pt x="7199376" y="0"/>
                  </a:moveTo>
                  <a:lnTo>
                    <a:pt x="0" y="0"/>
                  </a:lnTo>
                  <a:lnTo>
                    <a:pt x="0" y="1045463"/>
                  </a:lnTo>
                  <a:lnTo>
                    <a:pt x="7199376" y="1045463"/>
                  </a:lnTo>
                  <a:lnTo>
                    <a:pt x="7199376" y="0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52599" y="3238500"/>
              <a:ext cx="7199630" cy="1045844"/>
            </a:xfrm>
            <a:custGeom>
              <a:avLst/>
              <a:gdLst/>
              <a:ahLst/>
              <a:cxnLst/>
              <a:rect l="l" t="t" r="r" b="b"/>
              <a:pathLst>
                <a:path w="7199630" h="1045845">
                  <a:moveTo>
                    <a:pt x="0" y="1045463"/>
                  </a:moveTo>
                  <a:lnTo>
                    <a:pt x="7199376" y="1045463"/>
                  </a:lnTo>
                  <a:lnTo>
                    <a:pt x="7199376" y="0"/>
                  </a:lnTo>
                  <a:lnTo>
                    <a:pt x="0" y="0"/>
                  </a:lnTo>
                  <a:lnTo>
                    <a:pt x="0" y="1045463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1752600" y="3238500"/>
            <a:ext cx="7199630" cy="963294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51765" rIns="0" bIns="0" rtlCol="0">
            <a:spAutoFit/>
          </a:bodyPr>
          <a:lstStyle/>
          <a:p>
            <a:pPr marL="1918970" marR="1803400" indent="-109855">
              <a:lnSpc>
                <a:spcPct val="100000"/>
              </a:lnSpc>
              <a:spcBef>
                <a:spcPts val="1195"/>
              </a:spcBef>
            </a:pPr>
            <a:r>
              <a:rPr sz="2400" spc="45" dirty="0">
                <a:latin typeface="Verdana"/>
                <a:cs typeface="Verdana"/>
              </a:rPr>
              <a:t>При</a:t>
            </a:r>
            <a:r>
              <a:rPr sz="2400" spc="30" dirty="0">
                <a:latin typeface="Verdana"/>
                <a:cs typeface="Verdana"/>
              </a:rPr>
              <a:t>с</a:t>
            </a:r>
            <a:r>
              <a:rPr sz="2400" spc="-145" dirty="0">
                <a:latin typeface="Verdana"/>
                <a:cs typeface="Verdana"/>
              </a:rPr>
              <a:t>утст</a:t>
            </a:r>
            <a:r>
              <a:rPr sz="2400" spc="-160" dirty="0">
                <a:latin typeface="Verdana"/>
                <a:cs typeface="Verdana"/>
              </a:rPr>
              <a:t>в</a:t>
            </a:r>
            <a:r>
              <a:rPr sz="2400" spc="30" dirty="0">
                <a:latin typeface="Verdana"/>
                <a:cs typeface="Verdana"/>
              </a:rPr>
              <a:t>и</a:t>
            </a:r>
            <a:r>
              <a:rPr sz="2400" spc="35" dirty="0">
                <a:latin typeface="Verdana"/>
                <a:cs typeface="Verdana"/>
              </a:rPr>
              <a:t>е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200" dirty="0">
                <a:latin typeface="Verdana"/>
                <a:cs typeface="Verdana"/>
              </a:rPr>
              <a:t>а</a:t>
            </a:r>
            <a:r>
              <a:rPr sz="2400" spc="-50" dirty="0">
                <a:latin typeface="Verdana"/>
                <a:cs typeface="Verdana"/>
              </a:rPr>
              <a:t>пе</a:t>
            </a:r>
            <a:r>
              <a:rPr sz="2400" spc="-45" dirty="0">
                <a:latin typeface="Verdana"/>
                <a:cs typeface="Verdana"/>
              </a:rPr>
              <a:t>л</a:t>
            </a:r>
            <a:r>
              <a:rPr sz="2400" spc="-215" dirty="0">
                <a:latin typeface="Verdana"/>
                <a:cs typeface="Verdana"/>
              </a:rPr>
              <a:t>лян</a:t>
            </a:r>
            <a:r>
              <a:rPr sz="2400" spc="-35" dirty="0">
                <a:latin typeface="Verdana"/>
                <a:cs typeface="Verdana"/>
              </a:rPr>
              <a:t>та  </a:t>
            </a:r>
            <a:r>
              <a:rPr sz="2400" spc="-60" dirty="0">
                <a:latin typeface="Verdana"/>
                <a:cs typeface="Verdana"/>
              </a:rPr>
              <a:t>и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его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90" dirty="0">
                <a:latin typeface="Verdana"/>
                <a:cs typeface="Verdana"/>
              </a:rPr>
              <a:t>п</a:t>
            </a:r>
            <a:r>
              <a:rPr sz="2400" spc="120" dirty="0">
                <a:latin typeface="Verdana"/>
                <a:cs typeface="Verdana"/>
              </a:rPr>
              <a:t>ред</a:t>
            </a:r>
            <a:r>
              <a:rPr sz="2400" spc="100" dirty="0">
                <a:latin typeface="Verdana"/>
                <a:cs typeface="Verdana"/>
              </a:rPr>
              <a:t>с</a:t>
            </a:r>
            <a:r>
              <a:rPr sz="2400" spc="-35" dirty="0">
                <a:latin typeface="Verdana"/>
                <a:cs typeface="Verdana"/>
              </a:rPr>
              <a:t>т</a:t>
            </a:r>
            <a:r>
              <a:rPr sz="2400" spc="-40" dirty="0">
                <a:latin typeface="Verdana"/>
                <a:cs typeface="Verdana"/>
              </a:rPr>
              <a:t>а</a:t>
            </a:r>
            <a:r>
              <a:rPr sz="2400" spc="-229" dirty="0">
                <a:latin typeface="Verdana"/>
                <a:cs typeface="Verdana"/>
              </a:rPr>
              <a:t>ви</a:t>
            </a:r>
            <a:r>
              <a:rPr sz="2400" spc="-180" dirty="0">
                <a:latin typeface="Verdana"/>
                <a:cs typeface="Verdana"/>
              </a:rPr>
              <a:t>т</a:t>
            </a:r>
            <a:r>
              <a:rPr sz="2400" spc="10" dirty="0">
                <a:latin typeface="Verdana"/>
                <a:cs typeface="Verdana"/>
              </a:rPr>
              <a:t>елей</a:t>
            </a:r>
            <a:endParaRPr sz="2400">
              <a:latin typeface="Verdana"/>
              <a:cs typeface="Verdana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1659635" y="4148328"/>
            <a:ext cx="3735704" cy="3473450"/>
            <a:chOff x="1659635" y="4148328"/>
            <a:chExt cx="3735704" cy="3473450"/>
          </a:xfrm>
        </p:grpSpPr>
        <p:pic>
          <p:nvPicPr>
            <p:cNvPr id="22" name="object 2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705355" y="4174236"/>
              <a:ext cx="3689604" cy="3447288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59635" y="4148328"/>
              <a:ext cx="3377184" cy="3357372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1752599" y="4201668"/>
              <a:ext cx="3599815" cy="3357879"/>
            </a:xfrm>
            <a:custGeom>
              <a:avLst/>
              <a:gdLst/>
              <a:ahLst/>
              <a:cxnLst/>
              <a:rect l="l" t="t" r="r" b="b"/>
              <a:pathLst>
                <a:path w="3599815" h="3357879">
                  <a:moveTo>
                    <a:pt x="0" y="3357372"/>
                  </a:moveTo>
                  <a:lnTo>
                    <a:pt x="3599688" y="3357372"/>
                  </a:lnTo>
                  <a:lnTo>
                    <a:pt x="3599688" y="0"/>
                  </a:lnTo>
                  <a:lnTo>
                    <a:pt x="0" y="0"/>
                  </a:lnTo>
                  <a:lnTo>
                    <a:pt x="0" y="3357372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1752600" y="4283964"/>
            <a:ext cx="3599815" cy="3275329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34340" indent="-343535">
              <a:lnSpc>
                <a:spcPts val="2075"/>
              </a:lnSpc>
              <a:buFont typeface="Arial MT"/>
              <a:buChar char="•"/>
              <a:tabLst>
                <a:tab pos="434340" algn="l"/>
                <a:tab pos="434975" algn="l"/>
              </a:tabLst>
            </a:pPr>
            <a:r>
              <a:rPr sz="2000" spc="-85" dirty="0">
                <a:latin typeface="Verdana"/>
                <a:cs typeface="Verdana"/>
              </a:rPr>
              <a:t>апеллянт</a:t>
            </a:r>
            <a:endParaRPr sz="2000">
              <a:latin typeface="Verdana"/>
              <a:cs typeface="Verdana"/>
            </a:endParaRPr>
          </a:p>
          <a:p>
            <a:pPr marL="434340" marR="570865" indent="-342900">
              <a:lnSpc>
                <a:spcPct val="100000"/>
              </a:lnSpc>
              <a:buFont typeface="Arial MT"/>
              <a:buChar char="•"/>
              <a:tabLst>
                <a:tab pos="434340" algn="l"/>
                <a:tab pos="434975" algn="l"/>
              </a:tabLst>
            </a:pPr>
            <a:r>
              <a:rPr sz="2000" spc="-20" dirty="0">
                <a:latin typeface="Verdana"/>
                <a:cs typeface="Verdana"/>
              </a:rPr>
              <a:t>родите</a:t>
            </a:r>
            <a:r>
              <a:rPr sz="2000" spc="-10" dirty="0">
                <a:latin typeface="Verdana"/>
                <a:cs typeface="Verdana"/>
              </a:rPr>
              <a:t>л</a:t>
            </a:r>
            <a:r>
              <a:rPr sz="2000" spc="-50" dirty="0">
                <a:latin typeface="Verdana"/>
                <a:cs typeface="Verdana"/>
              </a:rPr>
              <a:t>и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-215" dirty="0">
                <a:latin typeface="Verdana"/>
                <a:cs typeface="Verdana"/>
              </a:rPr>
              <a:t>(</a:t>
            </a:r>
            <a:r>
              <a:rPr sz="2000" spc="-50" dirty="0">
                <a:latin typeface="Verdana"/>
                <a:cs typeface="Verdana"/>
              </a:rPr>
              <a:t>законные  </a:t>
            </a:r>
            <a:r>
              <a:rPr sz="2000" spc="-40" dirty="0">
                <a:latin typeface="Verdana"/>
                <a:cs typeface="Verdana"/>
              </a:rPr>
              <a:t>представители) 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spc="60" dirty="0">
                <a:solidFill>
                  <a:srgbClr val="3BA7B6"/>
                </a:solidFill>
                <a:latin typeface="Verdana"/>
                <a:cs typeface="Verdana"/>
              </a:rPr>
              <a:t>ап</a:t>
            </a:r>
            <a:r>
              <a:rPr sz="2000" spc="65" dirty="0">
                <a:solidFill>
                  <a:srgbClr val="3BA7B6"/>
                </a:solidFill>
                <a:latin typeface="Verdana"/>
                <a:cs typeface="Verdana"/>
              </a:rPr>
              <a:t>е</a:t>
            </a:r>
            <a:r>
              <a:rPr sz="2000" spc="-140" dirty="0">
                <a:solidFill>
                  <a:srgbClr val="3BA7B6"/>
                </a:solidFill>
                <a:latin typeface="Verdana"/>
                <a:cs typeface="Verdana"/>
              </a:rPr>
              <a:t>л</a:t>
            </a:r>
            <a:r>
              <a:rPr sz="2000" spc="-130" dirty="0">
                <a:solidFill>
                  <a:srgbClr val="3BA7B6"/>
                </a:solidFill>
                <a:latin typeface="Verdana"/>
                <a:cs typeface="Verdana"/>
              </a:rPr>
              <a:t>лянт</a:t>
            </a:r>
            <a:r>
              <a:rPr sz="2000" spc="-145" dirty="0">
                <a:solidFill>
                  <a:srgbClr val="3BA7B6"/>
                </a:solidFill>
                <a:latin typeface="Verdana"/>
                <a:cs typeface="Verdana"/>
              </a:rPr>
              <a:t>о</a:t>
            </a:r>
            <a:r>
              <a:rPr sz="2000" spc="-215" dirty="0">
                <a:solidFill>
                  <a:srgbClr val="3BA7B6"/>
                </a:solidFill>
                <a:latin typeface="Verdana"/>
                <a:cs typeface="Verdana"/>
              </a:rPr>
              <a:t>в,</a:t>
            </a:r>
            <a:r>
              <a:rPr sz="2000" spc="-18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000" spc="10" dirty="0">
                <a:solidFill>
                  <a:srgbClr val="3BA7B6"/>
                </a:solidFill>
                <a:latin typeface="Verdana"/>
                <a:cs typeface="Verdana"/>
              </a:rPr>
              <a:t>не</a:t>
            </a:r>
            <a:endParaRPr sz="2000">
              <a:latin typeface="Verdana"/>
              <a:cs typeface="Verdana"/>
            </a:endParaRPr>
          </a:p>
          <a:p>
            <a:pPr marL="434340">
              <a:lnSpc>
                <a:spcPct val="100000"/>
              </a:lnSpc>
            </a:pPr>
            <a:r>
              <a:rPr sz="2000" spc="-35" dirty="0">
                <a:solidFill>
                  <a:srgbClr val="3BA7B6"/>
                </a:solidFill>
                <a:latin typeface="Verdana"/>
                <a:cs typeface="Verdana"/>
              </a:rPr>
              <a:t>дости</a:t>
            </a:r>
            <a:r>
              <a:rPr sz="2000" spc="-40" dirty="0">
                <a:solidFill>
                  <a:srgbClr val="3BA7B6"/>
                </a:solidFill>
                <a:latin typeface="Verdana"/>
                <a:cs typeface="Verdana"/>
              </a:rPr>
              <a:t>г</a:t>
            </a:r>
            <a:r>
              <a:rPr sz="2000" spc="-45" dirty="0">
                <a:solidFill>
                  <a:srgbClr val="3BA7B6"/>
                </a:solidFill>
                <a:latin typeface="Verdana"/>
                <a:cs typeface="Verdana"/>
              </a:rPr>
              <a:t>ших</a:t>
            </a:r>
            <a:r>
              <a:rPr sz="2000" spc="-15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000" spc="-170" dirty="0">
                <a:solidFill>
                  <a:srgbClr val="3BA7B6"/>
                </a:solidFill>
                <a:latin typeface="Verdana"/>
                <a:cs typeface="Verdana"/>
              </a:rPr>
              <a:t>1</a:t>
            </a:r>
            <a:r>
              <a:rPr sz="2000" spc="-165" dirty="0">
                <a:solidFill>
                  <a:srgbClr val="3BA7B6"/>
                </a:solidFill>
                <a:latin typeface="Verdana"/>
                <a:cs typeface="Verdana"/>
              </a:rPr>
              <a:t>8</a:t>
            </a:r>
            <a:r>
              <a:rPr sz="2000" spc="-145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000" spc="-15" dirty="0">
                <a:solidFill>
                  <a:srgbClr val="3BA7B6"/>
                </a:solidFill>
                <a:latin typeface="Verdana"/>
                <a:cs typeface="Verdana"/>
              </a:rPr>
              <a:t>л</a:t>
            </a:r>
            <a:r>
              <a:rPr sz="2000" spc="-5" dirty="0">
                <a:solidFill>
                  <a:srgbClr val="3BA7B6"/>
                </a:solidFill>
                <a:latin typeface="Verdana"/>
                <a:cs typeface="Verdana"/>
              </a:rPr>
              <a:t>е</a:t>
            </a:r>
            <a:r>
              <a:rPr sz="2000" spc="-225" dirty="0">
                <a:solidFill>
                  <a:srgbClr val="3BA7B6"/>
                </a:solidFill>
                <a:latin typeface="Verdana"/>
                <a:cs typeface="Verdana"/>
              </a:rPr>
              <a:t>т</a:t>
            </a:r>
            <a:endParaRPr sz="2000">
              <a:latin typeface="Verdana"/>
              <a:cs typeface="Verdana"/>
            </a:endParaRPr>
          </a:p>
          <a:p>
            <a:pPr marL="434340" marR="821690" indent="-342900">
              <a:lnSpc>
                <a:spcPct val="100000"/>
              </a:lnSpc>
              <a:buFont typeface="Arial MT"/>
              <a:buChar char="•"/>
              <a:tabLst>
                <a:tab pos="434340" algn="l"/>
                <a:tab pos="434975" algn="l"/>
              </a:tabLst>
            </a:pPr>
            <a:r>
              <a:rPr sz="2000" spc="-20" dirty="0">
                <a:latin typeface="Verdana"/>
                <a:cs typeface="Verdana"/>
              </a:rPr>
              <a:t>уполномоченные </a:t>
            </a:r>
            <a:r>
              <a:rPr sz="2000" spc="-15" dirty="0">
                <a:latin typeface="Verdana"/>
                <a:cs typeface="Verdana"/>
              </a:rPr>
              <a:t> родителями </a:t>
            </a:r>
            <a:r>
              <a:rPr sz="2000" spc="-10" dirty="0">
                <a:latin typeface="Verdana"/>
                <a:cs typeface="Verdana"/>
              </a:rPr>
              <a:t> </a:t>
            </a:r>
            <a:r>
              <a:rPr sz="2000" spc="-215" dirty="0">
                <a:solidFill>
                  <a:srgbClr val="3BA7B6"/>
                </a:solidFill>
                <a:latin typeface="Verdana"/>
                <a:cs typeface="Verdana"/>
              </a:rPr>
              <a:t>(</a:t>
            </a:r>
            <a:r>
              <a:rPr sz="2000" spc="60" dirty="0">
                <a:solidFill>
                  <a:srgbClr val="3BA7B6"/>
                </a:solidFill>
                <a:latin typeface="Verdana"/>
                <a:cs typeface="Verdana"/>
              </a:rPr>
              <a:t>ап</a:t>
            </a:r>
            <a:r>
              <a:rPr sz="2000" spc="65" dirty="0">
                <a:solidFill>
                  <a:srgbClr val="3BA7B6"/>
                </a:solidFill>
                <a:latin typeface="Verdana"/>
                <a:cs typeface="Verdana"/>
              </a:rPr>
              <a:t>е</a:t>
            </a:r>
            <a:r>
              <a:rPr sz="2000" spc="-140" dirty="0">
                <a:solidFill>
                  <a:srgbClr val="3BA7B6"/>
                </a:solidFill>
                <a:latin typeface="Verdana"/>
                <a:cs typeface="Verdana"/>
              </a:rPr>
              <a:t>л</a:t>
            </a:r>
            <a:r>
              <a:rPr sz="2000" spc="-130" dirty="0">
                <a:solidFill>
                  <a:srgbClr val="3BA7B6"/>
                </a:solidFill>
                <a:latin typeface="Verdana"/>
                <a:cs typeface="Verdana"/>
              </a:rPr>
              <a:t>л</a:t>
            </a:r>
            <a:r>
              <a:rPr sz="2000" spc="-20" dirty="0">
                <a:solidFill>
                  <a:srgbClr val="3BA7B6"/>
                </a:solidFill>
                <a:latin typeface="Verdana"/>
                <a:cs typeface="Verdana"/>
              </a:rPr>
              <a:t>янтами</a:t>
            </a:r>
            <a:r>
              <a:rPr sz="2000" spc="-14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3BA7B6"/>
                </a:solidFill>
                <a:latin typeface="Verdana"/>
                <a:cs typeface="Verdana"/>
              </a:rPr>
              <a:t>при  дости</a:t>
            </a:r>
            <a:r>
              <a:rPr sz="2000" spc="-20" dirty="0">
                <a:solidFill>
                  <a:srgbClr val="3BA7B6"/>
                </a:solidFill>
                <a:latin typeface="Verdana"/>
                <a:cs typeface="Verdana"/>
              </a:rPr>
              <a:t>ж</a:t>
            </a:r>
            <a:r>
              <a:rPr sz="2000" spc="15" dirty="0">
                <a:solidFill>
                  <a:srgbClr val="3BA7B6"/>
                </a:solidFill>
                <a:latin typeface="Verdana"/>
                <a:cs typeface="Verdana"/>
              </a:rPr>
              <a:t>ен</a:t>
            </a:r>
            <a:r>
              <a:rPr sz="2000" spc="-55" dirty="0">
                <a:solidFill>
                  <a:srgbClr val="3BA7B6"/>
                </a:solidFill>
                <a:latin typeface="Verdana"/>
                <a:cs typeface="Verdana"/>
              </a:rPr>
              <a:t>и</a:t>
            </a:r>
            <a:r>
              <a:rPr sz="2000" spc="-50" dirty="0">
                <a:solidFill>
                  <a:srgbClr val="3BA7B6"/>
                </a:solidFill>
                <a:latin typeface="Verdana"/>
                <a:cs typeface="Verdana"/>
              </a:rPr>
              <a:t>и</a:t>
            </a:r>
            <a:r>
              <a:rPr sz="2000" spc="-150" dirty="0">
                <a:solidFill>
                  <a:srgbClr val="3BA7B6"/>
                </a:solidFill>
                <a:latin typeface="Verdana"/>
                <a:cs typeface="Verdana"/>
              </a:rPr>
              <a:t> </a:t>
            </a:r>
            <a:r>
              <a:rPr sz="2000" spc="70" dirty="0">
                <a:solidFill>
                  <a:srgbClr val="3BA7B6"/>
                </a:solidFill>
                <a:latin typeface="Verdana"/>
                <a:cs typeface="Verdana"/>
              </a:rPr>
              <a:t>ими  </a:t>
            </a:r>
            <a:r>
              <a:rPr sz="2000" spc="-160" dirty="0">
                <a:solidFill>
                  <a:srgbClr val="3BA7B6"/>
                </a:solidFill>
                <a:latin typeface="Verdana"/>
                <a:cs typeface="Verdana"/>
              </a:rPr>
              <a:t>18 </a:t>
            </a:r>
            <a:r>
              <a:rPr sz="2000" spc="-15" dirty="0">
                <a:solidFill>
                  <a:srgbClr val="3BA7B6"/>
                </a:solidFill>
                <a:latin typeface="Verdana"/>
                <a:cs typeface="Verdana"/>
              </a:rPr>
              <a:t>л</a:t>
            </a:r>
            <a:r>
              <a:rPr sz="2000" spc="-5" dirty="0">
                <a:solidFill>
                  <a:srgbClr val="3BA7B6"/>
                </a:solidFill>
                <a:latin typeface="Verdana"/>
                <a:cs typeface="Verdana"/>
              </a:rPr>
              <a:t>е</a:t>
            </a:r>
            <a:r>
              <a:rPr sz="2000" spc="-200" dirty="0">
                <a:solidFill>
                  <a:srgbClr val="3BA7B6"/>
                </a:solidFill>
                <a:latin typeface="Verdana"/>
                <a:cs typeface="Verdana"/>
              </a:rPr>
              <a:t>т)</a:t>
            </a:r>
            <a:endParaRPr sz="2000">
              <a:latin typeface="Verdana"/>
              <a:cs typeface="Verdana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5259323" y="4148328"/>
            <a:ext cx="3735704" cy="3473450"/>
            <a:chOff x="5259323" y="4148328"/>
            <a:chExt cx="3735704" cy="3473450"/>
          </a:xfrm>
        </p:grpSpPr>
        <p:pic>
          <p:nvPicPr>
            <p:cNvPr id="27" name="object 2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05043" y="4174236"/>
              <a:ext cx="3689604" cy="3447288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259323" y="4148328"/>
              <a:ext cx="2516124" cy="2442972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5352287" y="4201668"/>
              <a:ext cx="3599815" cy="3357879"/>
            </a:xfrm>
            <a:custGeom>
              <a:avLst/>
              <a:gdLst/>
              <a:ahLst/>
              <a:cxnLst/>
              <a:rect l="l" t="t" r="r" b="b"/>
              <a:pathLst>
                <a:path w="3599815" h="3357879">
                  <a:moveTo>
                    <a:pt x="3599688" y="0"/>
                  </a:moveTo>
                  <a:lnTo>
                    <a:pt x="0" y="0"/>
                  </a:lnTo>
                  <a:lnTo>
                    <a:pt x="0" y="3357372"/>
                  </a:lnTo>
                  <a:lnTo>
                    <a:pt x="3599688" y="3357372"/>
                  </a:lnTo>
                  <a:lnTo>
                    <a:pt x="35996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352287" y="4201668"/>
              <a:ext cx="3599815" cy="3357879"/>
            </a:xfrm>
            <a:custGeom>
              <a:avLst/>
              <a:gdLst/>
              <a:ahLst/>
              <a:cxnLst/>
              <a:rect l="l" t="t" r="r" b="b"/>
              <a:pathLst>
                <a:path w="3599815" h="3357879">
                  <a:moveTo>
                    <a:pt x="0" y="3357372"/>
                  </a:moveTo>
                  <a:lnTo>
                    <a:pt x="3599688" y="3357372"/>
                  </a:lnTo>
                  <a:lnTo>
                    <a:pt x="3599688" y="0"/>
                  </a:lnTo>
                  <a:lnTo>
                    <a:pt x="0" y="0"/>
                  </a:lnTo>
                  <a:lnTo>
                    <a:pt x="0" y="3357372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5444616" y="4229226"/>
            <a:ext cx="143637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42265" indent="-342265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42265" algn="l"/>
                <a:tab pos="342900" algn="l"/>
              </a:tabLst>
            </a:pPr>
            <a:r>
              <a:rPr sz="2000" spc="25" dirty="0">
                <a:latin typeface="Verdana"/>
                <a:cs typeface="Verdana"/>
              </a:rPr>
              <a:t>паспорт</a:t>
            </a:r>
            <a:endParaRPr sz="2000">
              <a:latin typeface="Verdana"/>
              <a:cs typeface="Verdana"/>
            </a:endParaRPr>
          </a:p>
          <a:p>
            <a:pPr marL="342265" indent="-342265">
              <a:lnSpc>
                <a:spcPct val="100000"/>
              </a:lnSpc>
              <a:buFont typeface="Arial MT"/>
              <a:buChar char="•"/>
              <a:tabLst>
                <a:tab pos="342265" algn="l"/>
                <a:tab pos="342900" algn="l"/>
              </a:tabLst>
            </a:pPr>
            <a:r>
              <a:rPr sz="2000" spc="25" dirty="0">
                <a:latin typeface="Verdana"/>
                <a:cs typeface="Verdana"/>
              </a:rPr>
              <a:t>паспорт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444616" y="5753480"/>
            <a:ext cx="215328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42265" indent="-342265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42265" algn="l"/>
                <a:tab pos="342900" algn="l"/>
              </a:tabLst>
            </a:pPr>
            <a:r>
              <a:rPr sz="2000" spc="30" dirty="0">
                <a:latin typeface="Verdana"/>
                <a:cs typeface="Verdana"/>
              </a:rPr>
              <a:t>паспор</a:t>
            </a:r>
            <a:r>
              <a:rPr sz="2000" spc="25" dirty="0">
                <a:latin typeface="Verdana"/>
                <a:cs typeface="Verdana"/>
              </a:rPr>
              <a:t>т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-425" dirty="0">
                <a:latin typeface="Verdana"/>
                <a:cs typeface="Verdana"/>
              </a:rPr>
              <a:t>+</a:t>
            </a:r>
            <a:endParaRPr sz="2000">
              <a:latin typeface="Verdana"/>
              <a:cs typeface="Verdana"/>
            </a:endParaRPr>
          </a:p>
          <a:p>
            <a:pPr marL="342900">
              <a:lnSpc>
                <a:spcPct val="100000"/>
              </a:lnSpc>
            </a:pPr>
            <a:r>
              <a:rPr sz="2000" spc="-15" dirty="0">
                <a:latin typeface="Verdana"/>
                <a:cs typeface="Verdana"/>
              </a:rPr>
              <a:t>доверенность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452116" y="8022335"/>
            <a:ext cx="13855065" cy="1007744"/>
          </a:xfrm>
          <a:prstGeom prst="rect">
            <a:avLst/>
          </a:prstGeom>
          <a:ln w="9525">
            <a:solidFill>
              <a:srgbClr val="003876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1349375" marR="537845" indent="-807720">
              <a:lnSpc>
                <a:spcPct val="100000"/>
              </a:lnSpc>
              <a:spcBef>
                <a:spcPts val="315"/>
              </a:spcBef>
            </a:pPr>
            <a:r>
              <a:rPr sz="2400" spc="-50" dirty="0">
                <a:solidFill>
                  <a:srgbClr val="003876"/>
                </a:solidFill>
                <a:latin typeface="Verdana"/>
                <a:cs typeface="Verdana"/>
              </a:rPr>
              <a:t>Если</a:t>
            </a:r>
            <a:r>
              <a:rPr sz="2400" spc="-17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003876"/>
                </a:solidFill>
                <a:latin typeface="Verdana"/>
                <a:cs typeface="Verdana"/>
              </a:rPr>
              <a:t>апелляция</a:t>
            </a:r>
            <a:r>
              <a:rPr sz="2400" spc="-22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003876"/>
                </a:solidFill>
                <a:latin typeface="Verdana"/>
                <a:cs typeface="Verdana"/>
              </a:rPr>
              <a:t>была</a:t>
            </a:r>
            <a:r>
              <a:rPr sz="2400" spc="-18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40" dirty="0">
                <a:solidFill>
                  <a:srgbClr val="003876"/>
                </a:solidFill>
                <a:latin typeface="Verdana"/>
                <a:cs typeface="Verdana"/>
              </a:rPr>
              <a:t>подана</a:t>
            </a:r>
            <a:r>
              <a:rPr sz="2400" spc="-20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270" dirty="0">
                <a:solidFill>
                  <a:srgbClr val="003876"/>
                </a:solidFill>
                <a:latin typeface="Verdana"/>
                <a:cs typeface="Verdana"/>
              </a:rPr>
              <a:t>с</a:t>
            </a:r>
            <a:r>
              <a:rPr sz="2400" spc="-17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03876"/>
                </a:solidFill>
                <a:latin typeface="Verdana"/>
                <a:cs typeface="Verdana"/>
              </a:rPr>
              <a:t>использованием</a:t>
            </a:r>
            <a:r>
              <a:rPr sz="2400" spc="-204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240" dirty="0">
                <a:solidFill>
                  <a:srgbClr val="003876"/>
                </a:solidFill>
                <a:latin typeface="Verdana"/>
                <a:cs typeface="Verdana"/>
              </a:rPr>
              <a:t>ИКТ,</a:t>
            </a:r>
            <a:r>
              <a:rPr sz="2400" spc="-17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003876"/>
                </a:solidFill>
                <a:latin typeface="Verdana"/>
                <a:cs typeface="Verdana"/>
              </a:rPr>
              <a:t>КИМ</a:t>
            </a:r>
            <a:r>
              <a:rPr sz="2400" spc="-17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130" dirty="0">
                <a:solidFill>
                  <a:srgbClr val="003876"/>
                </a:solidFill>
                <a:latin typeface="Verdana"/>
                <a:cs typeface="Verdana"/>
              </a:rPr>
              <a:t>предъявляется</a:t>
            </a:r>
            <a:r>
              <a:rPr sz="2400" spc="-20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003876"/>
                </a:solidFill>
                <a:latin typeface="Verdana"/>
                <a:cs typeface="Verdana"/>
              </a:rPr>
              <a:t>участнику </a:t>
            </a:r>
            <a:r>
              <a:rPr sz="2400" spc="-83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003876"/>
                </a:solidFill>
                <a:latin typeface="Verdana"/>
                <a:cs typeface="Verdana"/>
              </a:rPr>
              <a:t>по</a:t>
            </a:r>
            <a:r>
              <a:rPr sz="2400" spc="-18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003876"/>
                </a:solidFill>
                <a:latin typeface="Verdana"/>
                <a:cs typeface="Verdana"/>
              </a:rPr>
              <a:t>его</a:t>
            </a:r>
            <a:r>
              <a:rPr sz="24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003876"/>
                </a:solidFill>
                <a:latin typeface="Verdana"/>
                <a:cs typeface="Verdana"/>
              </a:rPr>
              <a:t>предварительной</a:t>
            </a:r>
            <a:r>
              <a:rPr sz="2400" spc="-19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145" dirty="0">
                <a:solidFill>
                  <a:srgbClr val="003876"/>
                </a:solidFill>
                <a:latin typeface="Verdana"/>
                <a:cs typeface="Verdana"/>
              </a:rPr>
              <a:t>заявке,</a:t>
            </a:r>
            <a:r>
              <a:rPr sz="2400" spc="-21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003876"/>
                </a:solidFill>
                <a:latin typeface="Verdana"/>
                <a:cs typeface="Verdana"/>
              </a:rPr>
              <a:t>поданной</a:t>
            </a:r>
            <a:r>
              <a:rPr sz="2400" spc="-19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40" dirty="0">
                <a:solidFill>
                  <a:srgbClr val="003876"/>
                </a:solidFill>
                <a:latin typeface="Verdana"/>
                <a:cs typeface="Verdana"/>
              </a:rPr>
              <a:t>одновременно</a:t>
            </a:r>
            <a:r>
              <a:rPr sz="2400" spc="-17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270" dirty="0">
                <a:solidFill>
                  <a:srgbClr val="003876"/>
                </a:solidFill>
                <a:latin typeface="Verdana"/>
                <a:cs typeface="Verdana"/>
              </a:rPr>
              <a:t>с</a:t>
            </a:r>
            <a:r>
              <a:rPr sz="2400" spc="-17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003876"/>
                </a:solidFill>
                <a:latin typeface="Verdana"/>
                <a:cs typeface="Verdana"/>
              </a:rPr>
              <a:t>апелляцией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761" y="2454401"/>
            <a:ext cx="0" cy="1070610"/>
          </a:xfrm>
          <a:custGeom>
            <a:avLst/>
            <a:gdLst/>
            <a:ahLst/>
            <a:cxnLst/>
            <a:rect l="l" t="t" r="r" b="b"/>
            <a:pathLst>
              <a:path h="1070610">
                <a:moveTo>
                  <a:pt x="0" y="0"/>
                </a:moveTo>
                <a:lnTo>
                  <a:pt x="0" y="1070355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12341" y="2401061"/>
            <a:ext cx="15781655" cy="0"/>
          </a:xfrm>
          <a:custGeom>
            <a:avLst/>
            <a:gdLst/>
            <a:ahLst/>
            <a:cxnLst/>
            <a:rect l="l" t="t" r="r" b="b"/>
            <a:pathLst>
              <a:path w="15781655">
                <a:moveTo>
                  <a:pt x="0" y="0"/>
                </a:moveTo>
                <a:lnTo>
                  <a:pt x="15781146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5800" y="362677"/>
            <a:ext cx="1577340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29840" algn="ctr">
              <a:lnSpc>
                <a:spcPct val="100000"/>
              </a:lnSpc>
              <a:spcBef>
                <a:spcPts val="105"/>
              </a:spcBef>
            </a:pPr>
            <a:r>
              <a:rPr sz="4400" b="1" spc="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</a:t>
            </a:r>
            <a:r>
              <a:rPr sz="4400" b="1" spc="-3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</a:t>
            </a:r>
            <a:r>
              <a:rPr sz="4400" b="1" spc="-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  <a:r>
              <a:rPr sz="4400" b="1" spc="-3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4400" b="1" spc="-3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4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</a:t>
            </a:r>
            <a:r>
              <a:rPr sz="4400" b="1" spc="-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7225263" y="9132519"/>
            <a:ext cx="25336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245" dirty="0">
                <a:solidFill>
                  <a:srgbClr val="003876"/>
                </a:solidFill>
                <a:latin typeface="Tahoma"/>
                <a:cs typeface="Tahoma"/>
              </a:rPr>
              <a:t>4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887961" y="1258061"/>
            <a:ext cx="6248400" cy="829073"/>
          </a:xfrm>
          <a:prstGeom prst="rect">
            <a:avLst/>
          </a:prstGeom>
          <a:ln w="25400">
            <a:solidFill>
              <a:srgbClr val="51B7C5"/>
            </a:solidFill>
          </a:ln>
        </p:spPr>
        <p:txBody>
          <a:bodyPr vert="horz" wrap="square" lIns="0" tIns="150495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1185"/>
              </a:spcBef>
            </a:pPr>
            <a:r>
              <a:rPr sz="4400" spc="-250" dirty="0">
                <a:latin typeface="Verdana"/>
                <a:cs typeface="Verdana"/>
              </a:rPr>
              <a:t>Пу</a:t>
            </a:r>
            <a:r>
              <a:rPr sz="4400" spc="-215" dirty="0">
                <a:latin typeface="Verdana"/>
                <a:cs typeface="Verdana"/>
              </a:rPr>
              <a:t>н</a:t>
            </a:r>
            <a:r>
              <a:rPr sz="4400" spc="-480" dirty="0">
                <a:latin typeface="Verdana"/>
                <a:cs typeface="Verdana"/>
              </a:rPr>
              <a:t>кты</a:t>
            </a:r>
            <a:r>
              <a:rPr sz="4400" spc="-330" dirty="0">
                <a:latin typeface="Verdana"/>
                <a:cs typeface="Verdana"/>
              </a:rPr>
              <a:t> </a:t>
            </a:r>
            <a:r>
              <a:rPr sz="4400" spc="-475" dirty="0">
                <a:latin typeface="Verdana"/>
                <a:cs typeface="Verdana"/>
              </a:rPr>
              <a:t>5</a:t>
            </a:r>
            <a:r>
              <a:rPr sz="4400" spc="-270" dirty="0">
                <a:latin typeface="Verdana"/>
                <a:cs typeface="Verdana"/>
              </a:rPr>
              <a:t>,</a:t>
            </a:r>
            <a:r>
              <a:rPr sz="4400" spc="-355" dirty="0">
                <a:latin typeface="Verdana"/>
                <a:cs typeface="Verdana"/>
              </a:rPr>
              <a:t> </a:t>
            </a:r>
            <a:r>
              <a:rPr sz="4400" spc="-475" dirty="0">
                <a:latin typeface="Verdana"/>
                <a:cs typeface="Verdana"/>
              </a:rPr>
              <a:t>6</a:t>
            </a:r>
            <a:r>
              <a:rPr sz="4400" spc="-270" dirty="0">
                <a:latin typeface="Verdana"/>
                <a:cs typeface="Verdana"/>
              </a:rPr>
              <a:t>,</a:t>
            </a:r>
            <a:r>
              <a:rPr sz="4400" spc="-330" dirty="0">
                <a:latin typeface="Verdana"/>
                <a:cs typeface="Verdana"/>
              </a:rPr>
              <a:t> </a:t>
            </a:r>
            <a:r>
              <a:rPr sz="4400" spc="-375" dirty="0">
                <a:latin typeface="Verdana"/>
                <a:cs typeface="Verdana"/>
              </a:rPr>
              <a:t>7</a:t>
            </a:r>
            <a:r>
              <a:rPr sz="4400" spc="-385" dirty="0">
                <a:latin typeface="Verdana"/>
                <a:cs typeface="Verdana"/>
              </a:rPr>
              <a:t>,</a:t>
            </a:r>
            <a:r>
              <a:rPr sz="4400" spc="-330" dirty="0">
                <a:latin typeface="Verdana"/>
                <a:cs typeface="Verdana"/>
              </a:rPr>
              <a:t> </a:t>
            </a:r>
            <a:r>
              <a:rPr sz="4400" spc="-475" dirty="0">
                <a:latin typeface="Verdana"/>
                <a:cs typeface="Verdana"/>
              </a:rPr>
              <a:t>8</a:t>
            </a:r>
            <a:r>
              <a:rPr sz="4400" spc="-270" dirty="0">
                <a:latin typeface="Verdana"/>
                <a:cs typeface="Verdana"/>
              </a:rPr>
              <a:t>,</a:t>
            </a:r>
            <a:r>
              <a:rPr sz="4400" spc="-355" dirty="0">
                <a:latin typeface="Verdana"/>
                <a:cs typeface="Verdana"/>
              </a:rPr>
              <a:t> </a:t>
            </a:r>
            <a:r>
              <a:rPr sz="4400" spc="-434" dirty="0">
                <a:latin typeface="Verdana"/>
                <a:cs typeface="Verdana"/>
              </a:rPr>
              <a:t>14</a:t>
            </a:r>
            <a:r>
              <a:rPr sz="4400" spc="-245" dirty="0">
                <a:latin typeface="Verdana"/>
                <a:cs typeface="Verdana"/>
              </a:rPr>
              <a:t>,</a:t>
            </a:r>
            <a:r>
              <a:rPr sz="4400" spc="-330" dirty="0">
                <a:latin typeface="Verdana"/>
                <a:cs typeface="Verdana"/>
              </a:rPr>
              <a:t> </a:t>
            </a:r>
            <a:r>
              <a:rPr sz="4400" spc="-365" dirty="0">
                <a:latin typeface="Verdana"/>
                <a:cs typeface="Verdana"/>
              </a:rPr>
              <a:t>31</a:t>
            </a:r>
            <a:endParaRPr sz="4400" dirty="0">
              <a:latin typeface="Verdana"/>
              <a:cs typeface="Verdan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697733" y="2453894"/>
            <a:ext cx="12733020" cy="3852545"/>
            <a:chOff x="2697733" y="2453894"/>
            <a:chExt cx="12733020" cy="3852545"/>
          </a:xfrm>
        </p:grpSpPr>
        <p:sp>
          <p:nvSpPr>
            <p:cNvPr id="10" name="object 10"/>
            <p:cNvSpPr/>
            <p:nvPr/>
          </p:nvSpPr>
          <p:spPr>
            <a:xfrm>
              <a:off x="13625322" y="4353305"/>
              <a:ext cx="1793239" cy="743585"/>
            </a:xfrm>
            <a:custGeom>
              <a:avLst/>
              <a:gdLst/>
              <a:ahLst/>
              <a:cxnLst/>
              <a:rect l="l" t="t" r="r" b="b"/>
              <a:pathLst>
                <a:path w="1793240" h="743585">
                  <a:moveTo>
                    <a:pt x="0" y="0"/>
                  </a:moveTo>
                  <a:lnTo>
                    <a:pt x="0" y="678053"/>
                  </a:lnTo>
                  <a:lnTo>
                    <a:pt x="1792732" y="678053"/>
                  </a:lnTo>
                  <a:lnTo>
                    <a:pt x="1792732" y="743331"/>
                  </a:lnTo>
                </a:path>
              </a:pathLst>
            </a:custGeom>
            <a:ln w="25400">
              <a:solidFill>
                <a:srgbClr val="51B7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3613129" y="4353305"/>
              <a:ext cx="12700" cy="1934210"/>
            </a:xfrm>
            <a:custGeom>
              <a:avLst/>
              <a:gdLst/>
              <a:ahLst/>
              <a:cxnLst/>
              <a:rect l="l" t="t" r="r" b="b"/>
              <a:pathLst>
                <a:path w="12700" h="1934210">
                  <a:moveTo>
                    <a:pt x="6223" y="-12700"/>
                  </a:moveTo>
                  <a:lnTo>
                    <a:pt x="6223" y="1946402"/>
                  </a:lnTo>
                </a:path>
              </a:pathLst>
            </a:custGeom>
            <a:ln w="37846">
              <a:solidFill>
                <a:srgbClr val="51B7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20945" y="3187445"/>
              <a:ext cx="9104630" cy="1903095"/>
            </a:xfrm>
            <a:custGeom>
              <a:avLst/>
              <a:gdLst/>
              <a:ahLst/>
              <a:cxnLst/>
              <a:rect l="l" t="t" r="r" b="b"/>
              <a:pathLst>
                <a:path w="9104630" h="1903095">
                  <a:moveTo>
                    <a:pt x="9104375" y="1165859"/>
                  </a:moveTo>
                  <a:lnTo>
                    <a:pt x="9104375" y="1837308"/>
                  </a:lnTo>
                  <a:lnTo>
                    <a:pt x="7359396" y="1837308"/>
                  </a:lnTo>
                  <a:lnTo>
                    <a:pt x="7359396" y="1902587"/>
                  </a:lnTo>
                </a:path>
                <a:path w="9104630" h="1903095">
                  <a:moveTo>
                    <a:pt x="4587239" y="0"/>
                  </a:moveTo>
                  <a:lnTo>
                    <a:pt x="4587239" y="381634"/>
                  </a:lnTo>
                  <a:lnTo>
                    <a:pt x="9104121" y="381634"/>
                  </a:lnTo>
                  <a:lnTo>
                    <a:pt x="9104121" y="446912"/>
                  </a:lnTo>
                </a:path>
                <a:path w="9104630" h="1903095">
                  <a:moveTo>
                    <a:pt x="4587494" y="0"/>
                  </a:moveTo>
                  <a:lnTo>
                    <a:pt x="4587494" y="375030"/>
                  </a:lnTo>
                  <a:lnTo>
                    <a:pt x="0" y="375030"/>
                  </a:lnTo>
                  <a:lnTo>
                    <a:pt x="0" y="440308"/>
                  </a:lnTo>
                </a:path>
              </a:pathLst>
            </a:custGeom>
            <a:ln w="25400">
              <a:solidFill>
                <a:srgbClr val="51B7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292089" y="2466594"/>
              <a:ext cx="7632700" cy="721360"/>
            </a:xfrm>
            <a:custGeom>
              <a:avLst/>
              <a:gdLst/>
              <a:ahLst/>
              <a:cxnLst/>
              <a:rect l="l" t="t" r="r" b="b"/>
              <a:pathLst>
                <a:path w="7632700" h="721360">
                  <a:moveTo>
                    <a:pt x="7632192" y="0"/>
                  </a:moveTo>
                  <a:lnTo>
                    <a:pt x="0" y="0"/>
                  </a:lnTo>
                  <a:lnTo>
                    <a:pt x="0" y="720851"/>
                  </a:lnTo>
                  <a:lnTo>
                    <a:pt x="7632192" y="720851"/>
                  </a:lnTo>
                  <a:lnTo>
                    <a:pt x="7632192" y="0"/>
                  </a:lnTo>
                  <a:close/>
                </a:path>
              </a:pathLst>
            </a:custGeom>
            <a:solidFill>
              <a:srgbClr val="51B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292089" y="2466594"/>
              <a:ext cx="7632700" cy="721360"/>
            </a:xfrm>
            <a:custGeom>
              <a:avLst/>
              <a:gdLst/>
              <a:ahLst/>
              <a:cxnLst/>
              <a:rect l="l" t="t" r="r" b="b"/>
              <a:pathLst>
                <a:path w="7632700" h="721360">
                  <a:moveTo>
                    <a:pt x="0" y="720851"/>
                  </a:moveTo>
                  <a:lnTo>
                    <a:pt x="7632192" y="720851"/>
                  </a:lnTo>
                  <a:lnTo>
                    <a:pt x="7632192" y="0"/>
                  </a:lnTo>
                  <a:lnTo>
                    <a:pt x="0" y="0"/>
                  </a:lnTo>
                  <a:lnTo>
                    <a:pt x="0" y="720851"/>
                  </a:lnTo>
                  <a:close/>
                </a:path>
              </a:pathLst>
            </a:custGeom>
            <a:ln w="253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710433" y="4347210"/>
              <a:ext cx="3612515" cy="708025"/>
            </a:xfrm>
            <a:custGeom>
              <a:avLst/>
              <a:gdLst/>
              <a:ahLst/>
              <a:cxnLst/>
              <a:rect l="l" t="t" r="r" b="b"/>
              <a:pathLst>
                <a:path w="3612515" h="708025">
                  <a:moveTo>
                    <a:pt x="1810639" y="0"/>
                  </a:moveTo>
                  <a:lnTo>
                    <a:pt x="1810639" y="641350"/>
                  </a:lnTo>
                  <a:lnTo>
                    <a:pt x="0" y="641350"/>
                  </a:lnTo>
                  <a:lnTo>
                    <a:pt x="0" y="706627"/>
                  </a:lnTo>
                </a:path>
                <a:path w="3612515" h="708025">
                  <a:moveTo>
                    <a:pt x="1810512" y="0"/>
                  </a:moveTo>
                  <a:lnTo>
                    <a:pt x="1810512" y="642365"/>
                  </a:lnTo>
                  <a:lnTo>
                    <a:pt x="3612133" y="642365"/>
                  </a:lnTo>
                  <a:lnTo>
                    <a:pt x="3612133" y="707643"/>
                  </a:lnTo>
                </a:path>
              </a:pathLst>
            </a:custGeom>
            <a:ln w="25400">
              <a:solidFill>
                <a:srgbClr val="51B7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6874002" y="2542159"/>
            <a:ext cx="446849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35" dirty="0">
                <a:solidFill>
                  <a:srgbClr val="FF0000"/>
                </a:solidFill>
                <a:latin typeface="Verdana"/>
                <a:cs typeface="Verdana"/>
              </a:rPr>
              <a:t>Уч</a:t>
            </a:r>
            <a:r>
              <a:rPr sz="3200" spc="-50" dirty="0">
                <a:solidFill>
                  <a:srgbClr val="FF0000"/>
                </a:solidFill>
                <a:latin typeface="Verdana"/>
                <a:cs typeface="Verdana"/>
              </a:rPr>
              <a:t>астни</a:t>
            </a:r>
            <a:r>
              <a:rPr sz="3200" spc="-180" dirty="0">
                <a:solidFill>
                  <a:srgbClr val="FF0000"/>
                </a:solidFill>
                <a:latin typeface="Verdana"/>
                <a:cs typeface="Verdana"/>
              </a:rPr>
              <a:t>ки</a:t>
            </a:r>
            <a:r>
              <a:rPr sz="3200" spc="-254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3200" spc="30" dirty="0">
                <a:solidFill>
                  <a:srgbClr val="FF0000"/>
                </a:solidFill>
                <a:latin typeface="Verdana"/>
                <a:cs typeface="Verdana"/>
              </a:rPr>
              <a:t>экзаменов</a:t>
            </a:r>
            <a:endParaRPr sz="3200" dirty="0">
              <a:solidFill>
                <a:srgbClr val="FF0000"/>
              </a:solidFill>
              <a:latin typeface="Verdana"/>
              <a:cs typeface="Verdana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216405" y="3613658"/>
            <a:ext cx="6609080" cy="746760"/>
            <a:chOff x="1216405" y="3613658"/>
            <a:chExt cx="6609080" cy="746760"/>
          </a:xfrm>
        </p:grpSpPr>
        <p:sp>
          <p:nvSpPr>
            <p:cNvPr id="18" name="object 18"/>
            <p:cNvSpPr/>
            <p:nvPr/>
          </p:nvSpPr>
          <p:spPr>
            <a:xfrm>
              <a:off x="1229105" y="3626358"/>
              <a:ext cx="6583680" cy="721360"/>
            </a:xfrm>
            <a:custGeom>
              <a:avLst/>
              <a:gdLst/>
              <a:ahLst/>
              <a:cxnLst/>
              <a:rect l="l" t="t" r="r" b="b"/>
              <a:pathLst>
                <a:path w="6583680" h="721360">
                  <a:moveTo>
                    <a:pt x="6583680" y="0"/>
                  </a:moveTo>
                  <a:lnTo>
                    <a:pt x="0" y="0"/>
                  </a:lnTo>
                  <a:lnTo>
                    <a:pt x="0" y="720852"/>
                  </a:lnTo>
                  <a:lnTo>
                    <a:pt x="6583680" y="720852"/>
                  </a:lnTo>
                  <a:lnTo>
                    <a:pt x="6583680" y="0"/>
                  </a:lnTo>
                  <a:close/>
                </a:path>
              </a:pathLst>
            </a:custGeom>
            <a:solidFill>
              <a:srgbClr val="51B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229105" y="3626358"/>
              <a:ext cx="6583680" cy="721360"/>
            </a:xfrm>
            <a:custGeom>
              <a:avLst/>
              <a:gdLst/>
              <a:ahLst/>
              <a:cxnLst/>
              <a:rect l="l" t="t" r="r" b="b"/>
              <a:pathLst>
                <a:path w="6583680" h="721360">
                  <a:moveTo>
                    <a:pt x="0" y="720852"/>
                  </a:moveTo>
                  <a:lnTo>
                    <a:pt x="6583680" y="720852"/>
                  </a:lnTo>
                  <a:lnTo>
                    <a:pt x="6583680" y="0"/>
                  </a:lnTo>
                  <a:lnTo>
                    <a:pt x="0" y="0"/>
                  </a:lnTo>
                  <a:lnTo>
                    <a:pt x="0" y="720852"/>
                  </a:lnTo>
                  <a:close/>
                </a:path>
              </a:pathLst>
            </a:custGeom>
            <a:ln w="253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3008502" y="3702811"/>
            <a:ext cx="302133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35" dirty="0">
                <a:solidFill>
                  <a:srgbClr val="FF0000"/>
                </a:solidFill>
                <a:latin typeface="Verdana"/>
                <a:cs typeface="Verdana"/>
              </a:rPr>
              <a:t>Уч</a:t>
            </a:r>
            <a:r>
              <a:rPr sz="3200" spc="-50" dirty="0">
                <a:solidFill>
                  <a:srgbClr val="FF0000"/>
                </a:solidFill>
                <a:latin typeface="Verdana"/>
                <a:cs typeface="Verdana"/>
              </a:rPr>
              <a:t>астни</a:t>
            </a:r>
            <a:r>
              <a:rPr sz="3200" spc="-180" dirty="0">
                <a:solidFill>
                  <a:srgbClr val="FF0000"/>
                </a:solidFill>
                <a:latin typeface="Verdana"/>
                <a:cs typeface="Verdana"/>
              </a:rPr>
              <a:t>ки</a:t>
            </a:r>
            <a:r>
              <a:rPr sz="3200" spc="-254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3200" spc="-65" dirty="0">
                <a:solidFill>
                  <a:srgbClr val="FF0000"/>
                </a:solidFill>
                <a:latin typeface="Verdana"/>
                <a:cs typeface="Verdana"/>
              </a:rPr>
              <a:t>ГИА</a:t>
            </a:r>
            <a:endParaRPr sz="3200" dirty="0">
              <a:solidFill>
                <a:srgbClr val="FF0000"/>
              </a:solidFill>
              <a:latin typeface="Verdana"/>
              <a:cs typeface="Verdana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4819141" y="5041646"/>
            <a:ext cx="3006725" cy="981075"/>
            <a:chOff x="4819141" y="5041646"/>
            <a:chExt cx="3006725" cy="981075"/>
          </a:xfrm>
        </p:grpSpPr>
        <p:sp>
          <p:nvSpPr>
            <p:cNvPr id="22" name="object 22"/>
            <p:cNvSpPr/>
            <p:nvPr/>
          </p:nvSpPr>
          <p:spPr>
            <a:xfrm>
              <a:off x="4831841" y="5054346"/>
              <a:ext cx="2981325" cy="955675"/>
            </a:xfrm>
            <a:custGeom>
              <a:avLst/>
              <a:gdLst/>
              <a:ahLst/>
              <a:cxnLst/>
              <a:rect l="l" t="t" r="r" b="b"/>
              <a:pathLst>
                <a:path w="2981325" h="955675">
                  <a:moveTo>
                    <a:pt x="2980943" y="0"/>
                  </a:moveTo>
                  <a:lnTo>
                    <a:pt x="0" y="0"/>
                  </a:lnTo>
                  <a:lnTo>
                    <a:pt x="0" y="955548"/>
                  </a:lnTo>
                  <a:lnTo>
                    <a:pt x="2980943" y="955548"/>
                  </a:lnTo>
                  <a:lnTo>
                    <a:pt x="2980943" y="0"/>
                  </a:lnTo>
                  <a:close/>
                </a:path>
              </a:pathLst>
            </a:custGeom>
            <a:solidFill>
              <a:srgbClr val="51B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831841" y="5054346"/>
              <a:ext cx="2981325" cy="955675"/>
            </a:xfrm>
            <a:custGeom>
              <a:avLst/>
              <a:gdLst/>
              <a:ahLst/>
              <a:cxnLst/>
              <a:rect l="l" t="t" r="r" b="b"/>
              <a:pathLst>
                <a:path w="2981325" h="955675">
                  <a:moveTo>
                    <a:pt x="0" y="955548"/>
                  </a:moveTo>
                  <a:lnTo>
                    <a:pt x="2980943" y="955548"/>
                  </a:lnTo>
                  <a:lnTo>
                    <a:pt x="2980943" y="0"/>
                  </a:lnTo>
                  <a:lnTo>
                    <a:pt x="0" y="0"/>
                  </a:lnTo>
                  <a:lnTo>
                    <a:pt x="0" y="955548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5555360" y="5316473"/>
            <a:ext cx="15335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FF0000"/>
                </a:solidFill>
                <a:latin typeface="Verdana"/>
                <a:cs typeface="Verdana"/>
              </a:rPr>
              <a:t>Экстерны</a:t>
            </a:r>
            <a:endParaRPr sz="2400" dirty="0">
              <a:solidFill>
                <a:srgbClr val="FF0000"/>
              </a:solidFill>
              <a:latin typeface="Verdana"/>
              <a:cs typeface="Verdana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1207261" y="5041646"/>
            <a:ext cx="3006725" cy="979805"/>
            <a:chOff x="1207261" y="5041646"/>
            <a:chExt cx="3006725" cy="979805"/>
          </a:xfrm>
        </p:grpSpPr>
        <p:sp>
          <p:nvSpPr>
            <p:cNvPr id="26" name="object 26"/>
            <p:cNvSpPr/>
            <p:nvPr/>
          </p:nvSpPr>
          <p:spPr>
            <a:xfrm>
              <a:off x="1219961" y="5054346"/>
              <a:ext cx="2981325" cy="954405"/>
            </a:xfrm>
            <a:custGeom>
              <a:avLst/>
              <a:gdLst/>
              <a:ahLst/>
              <a:cxnLst/>
              <a:rect l="l" t="t" r="r" b="b"/>
              <a:pathLst>
                <a:path w="2981325" h="954404">
                  <a:moveTo>
                    <a:pt x="2980943" y="0"/>
                  </a:moveTo>
                  <a:lnTo>
                    <a:pt x="0" y="0"/>
                  </a:lnTo>
                  <a:lnTo>
                    <a:pt x="0" y="954024"/>
                  </a:lnTo>
                  <a:lnTo>
                    <a:pt x="2980943" y="954024"/>
                  </a:lnTo>
                  <a:lnTo>
                    <a:pt x="2980943" y="0"/>
                  </a:lnTo>
                  <a:close/>
                </a:path>
              </a:pathLst>
            </a:custGeom>
            <a:solidFill>
              <a:srgbClr val="51B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219961" y="5054346"/>
              <a:ext cx="2981325" cy="954405"/>
            </a:xfrm>
            <a:custGeom>
              <a:avLst/>
              <a:gdLst/>
              <a:ahLst/>
              <a:cxnLst/>
              <a:rect l="l" t="t" r="r" b="b"/>
              <a:pathLst>
                <a:path w="2981325" h="954404">
                  <a:moveTo>
                    <a:pt x="0" y="954024"/>
                  </a:moveTo>
                  <a:lnTo>
                    <a:pt x="2980943" y="954024"/>
                  </a:lnTo>
                  <a:lnTo>
                    <a:pt x="2980943" y="0"/>
                  </a:lnTo>
                  <a:lnTo>
                    <a:pt x="0" y="0"/>
                  </a:lnTo>
                  <a:lnTo>
                    <a:pt x="0" y="954024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1567941" y="5315203"/>
            <a:ext cx="22847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20" dirty="0">
                <a:solidFill>
                  <a:srgbClr val="FF0000"/>
                </a:solidFill>
                <a:latin typeface="Verdana"/>
                <a:cs typeface="Verdana"/>
              </a:rPr>
              <a:t>Обучающиеся</a:t>
            </a:r>
            <a:endParaRPr sz="2400" dirty="0">
              <a:solidFill>
                <a:srgbClr val="FF0000"/>
              </a:solidFill>
              <a:latin typeface="Verdana"/>
              <a:cs typeface="Verdana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10320781" y="3621278"/>
            <a:ext cx="6609080" cy="744855"/>
            <a:chOff x="10320781" y="3621278"/>
            <a:chExt cx="6609080" cy="744855"/>
          </a:xfrm>
        </p:grpSpPr>
        <p:sp>
          <p:nvSpPr>
            <p:cNvPr id="30" name="object 30"/>
            <p:cNvSpPr/>
            <p:nvPr/>
          </p:nvSpPr>
          <p:spPr>
            <a:xfrm>
              <a:off x="10333481" y="3633978"/>
              <a:ext cx="6583680" cy="719455"/>
            </a:xfrm>
            <a:custGeom>
              <a:avLst/>
              <a:gdLst/>
              <a:ahLst/>
              <a:cxnLst/>
              <a:rect l="l" t="t" r="r" b="b"/>
              <a:pathLst>
                <a:path w="6583680" h="719454">
                  <a:moveTo>
                    <a:pt x="6583680" y="0"/>
                  </a:moveTo>
                  <a:lnTo>
                    <a:pt x="0" y="0"/>
                  </a:lnTo>
                  <a:lnTo>
                    <a:pt x="0" y="719327"/>
                  </a:lnTo>
                  <a:lnTo>
                    <a:pt x="6583680" y="719327"/>
                  </a:lnTo>
                  <a:lnTo>
                    <a:pt x="6583680" y="0"/>
                  </a:lnTo>
                  <a:close/>
                </a:path>
              </a:pathLst>
            </a:custGeom>
            <a:solidFill>
              <a:srgbClr val="51B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0333481" y="3633978"/>
              <a:ext cx="6583680" cy="719455"/>
            </a:xfrm>
            <a:custGeom>
              <a:avLst/>
              <a:gdLst/>
              <a:ahLst/>
              <a:cxnLst/>
              <a:rect l="l" t="t" r="r" b="b"/>
              <a:pathLst>
                <a:path w="6583680" h="719454">
                  <a:moveTo>
                    <a:pt x="0" y="719327"/>
                  </a:moveTo>
                  <a:lnTo>
                    <a:pt x="6583680" y="719327"/>
                  </a:lnTo>
                  <a:lnTo>
                    <a:pt x="6583680" y="0"/>
                  </a:lnTo>
                  <a:lnTo>
                    <a:pt x="0" y="0"/>
                  </a:lnTo>
                  <a:lnTo>
                    <a:pt x="0" y="719327"/>
                  </a:lnTo>
                  <a:close/>
                </a:path>
              </a:pathLst>
            </a:custGeom>
            <a:ln w="253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12141200" y="3709161"/>
            <a:ext cx="296799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35" dirty="0">
                <a:latin typeface="Verdana"/>
                <a:cs typeface="Verdana"/>
              </a:rPr>
              <a:t>Уч</a:t>
            </a:r>
            <a:r>
              <a:rPr sz="3200" spc="-50" dirty="0">
                <a:latin typeface="Verdana"/>
                <a:cs typeface="Verdana"/>
              </a:rPr>
              <a:t>астни</a:t>
            </a:r>
            <a:r>
              <a:rPr sz="3200" spc="-180" dirty="0">
                <a:latin typeface="Verdana"/>
                <a:cs typeface="Verdana"/>
              </a:rPr>
              <a:t>ки</a:t>
            </a:r>
            <a:r>
              <a:rPr sz="3200" spc="-254" dirty="0">
                <a:latin typeface="Verdana"/>
                <a:cs typeface="Verdana"/>
              </a:rPr>
              <a:t> </a:t>
            </a:r>
            <a:r>
              <a:rPr sz="3200" spc="-100" dirty="0">
                <a:latin typeface="Verdana"/>
                <a:cs typeface="Verdana"/>
              </a:rPr>
              <a:t>ЕГЭ</a:t>
            </a:r>
            <a:endParaRPr sz="3200" dirty="0">
              <a:latin typeface="Verdana"/>
              <a:cs typeface="Verdana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10377169" y="5078221"/>
            <a:ext cx="3006725" cy="979805"/>
            <a:chOff x="10377169" y="5078221"/>
            <a:chExt cx="3006725" cy="979805"/>
          </a:xfrm>
        </p:grpSpPr>
        <p:sp>
          <p:nvSpPr>
            <p:cNvPr id="34" name="object 34"/>
            <p:cNvSpPr/>
            <p:nvPr/>
          </p:nvSpPr>
          <p:spPr>
            <a:xfrm>
              <a:off x="10389869" y="5090921"/>
              <a:ext cx="2981325" cy="954405"/>
            </a:xfrm>
            <a:custGeom>
              <a:avLst/>
              <a:gdLst/>
              <a:ahLst/>
              <a:cxnLst/>
              <a:rect l="l" t="t" r="r" b="b"/>
              <a:pathLst>
                <a:path w="2981325" h="954404">
                  <a:moveTo>
                    <a:pt x="2980943" y="0"/>
                  </a:moveTo>
                  <a:lnTo>
                    <a:pt x="0" y="0"/>
                  </a:lnTo>
                  <a:lnTo>
                    <a:pt x="0" y="954024"/>
                  </a:lnTo>
                  <a:lnTo>
                    <a:pt x="2980943" y="954024"/>
                  </a:lnTo>
                  <a:lnTo>
                    <a:pt x="2980943" y="0"/>
                  </a:lnTo>
                  <a:close/>
                </a:path>
              </a:pathLst>
            </a:custGeom>
            <a:solidFill>
              <a:srgbClr val="51B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0389869" y="5090921"/>
              <a:ext cx="2981325" cy="954405"/>
            </a:xfrm>
            <a:custGeom>
              <a:avLst/>
              <a:gdLst/>
              <a:ahLst/>
              <a:cxnLst/>
              <a:rect l="l" t="t" r="r" b="b"/>
              <a:pathLst>
                <a:path w="2981325" h="954404">
                  <a:moveTo>
                    <a:pt x="0" y="954024"/>
                  </a:moveTo>
                  <a:lnTo>
                    <a:pt x="2980943" y="954024"/>
                  </a:lnTo>
                  <a:lnTo>
                    <a:pt x="2980943" y="0"/>
                  </a:lnTo>
                  <a:lnTo>
                    <a:pt x="0" y="0"/>
                  </a:lnTo>
                  <a:lnTo>
                    <a:pt x="0" y="954024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11569445" y="5351475"/>
            <a:ext cx="62357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75" dirty="0">
                <a:latin typeface="Verdana"/>
                <a:cs typeface="Verdana"/>
              </a:rPr>
              <a:t>ВПЛ</a:t>
            </a:r>
            <a:endParaRPr sz="2400" dirty="0">
              <a:latin typeface="Verdana"/>
              <a:cs typeface="Verdana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12109957" y="6274561"/>
            <a:ext cx="3006725" cy="981075"/>
            <a:chOff x="12109957" y="6274561"/>
            <a:chExt cx="3006725" cy="981075"/>
          </a:xfrm>
        </p:grpSpPr>
        <p:sp>
          <p:nvSpPr>
            <p:cNvPr id="38" name="object 38"/>
            <p:cNvSpPr/>
            <p:nvPr/>
          </p:nvSpPr>
          <p:spPr>
            <a:xfrm>
              <a:off x="12122657" y="6287261"/>
              <a:ext cx="2981325" cy="955675"/>
            </a:xfrm>
            <a:custGeom>
              <a:avLst/>
              <a:gdLst/>
              <a:ahLst/>
              <a:cxnLst/>
              <a:rect l="l" t="t" r="r" b="b"/>
              <a:pathLst>
                <a:path w="2981325" h="955675">
                  <a:moveTo>
                    <a:pt x="2980944" y="0"/>
                  </a:moveTo>
                  <a:lnTo>
                    <a:pt x="0" y="0"/>
                  </a:lnTo>
                  <a:lnTo>
                    <a:pt x="0" y="955548"/>
                  </a:lnTo>
                  <a:lnTo>
                    <a:pt x="2980944" y="955548"/>
                  </a:lnTo>
                  <a:lnTo>
                    <a:pt x="2980944" y="0"/>
                  </a:lnTo>
                  <a:close/>
                </a:path>
              </a:pathLst>
            </a:custGeom>
            <a:solidFill>
              <a:srgbClr val="51B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2122657" y="6287261"/>
              <a:ext cx="2981325" cy="955675"/>
            </a:xfrm>
            <a:custGeom>
              <a:avLst/>
              <a:gdLst/>
              <a:ahLst/>
              <a:cxnLst/>
              <a:rect l="l" t="t" r="r" b="b"/>
              <a:pathLst>
                <a:path w="2981325" h="955675">
                  <a:moveTo>
                    <a:pt x="0" y="955548"/>
                  </a:moveTo>
                  <a:lnTo>
                    <a:pt x="2980944" y="955548"/>
                  </a:lnTo>
                  <a:lnTo>
                    <a:pt x="2980944" y="0"/>
                  </a:lnTo>
                  <a:lnTo>
                    <a:pt x="0" y="0"/>
                  </a:lnTo>
                  <a:lnTo>
                    <a:pt x="0" y="955548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12471272" y="6380734"/>
            <a:ext cx="2284730" cy="72707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781050" marR="5080" indent="-768985">
              <a:lnSpc>
                <a:spcPts val="2640"/>
              </a:lnSpc>
              <a:spcBef>
                <a:spcPts val="385"/>
              </a:spcBef>
            </a:pPr>
            <a:r>
              <a:rPr sz="2400" dirty="0">
                <a:latin typeface="Verdana"/>
                <a:cs typeface="Verdana"/>
              </a:rPr>
              <a:t>Обуч</a:t>
            </a:r>
            <a:r>
              <a:rPr sz="2400" spc="10" dirty="0">
                <a:latin typeface="Verdana"/>
                <a:cs typeface="Verdana"/>
              </a:rPr>
              <a:t>а</a:t>
            </a:r>
            <a:r>
              <a:rPr sz="2400" spc="75" dirty="0">
                <a:latin typeface="Verdana"/>
                <a:cs typeface="Verdana"/>
              </a:rPr>
              <a:t>ющ</a:t>
            </a:r>
            <a:r>
              <a:rPr sz="2400" spc="45" dirty="0">
                <a:latin typeface="Verdana"/>
                <a:cs typeface="Verdana"/>
              </a:rPr>
              <a:t>и</a:t>
            </a:r>
            <a:r>
              <a:rPr sz="2400" spc="5" dirty="0">
                <a:latin typeface="Verdana"/>
                <a:cs typeface="Verdana"/>
              </a:rPr>
              <a:t>еся  </a:t>
            </a:r>
            <a:r>
              <a:rPr sz="2400" spc="100" dirty="0">
                <a:latin typeface="Verdana"/>
                <a:cs typeface="Verdana"/>
              </a:rPr>
              <a:t>СПО</a:t>
            </a:r>
            <a:endParaRPr sz="2400" dirty="0">
              <a:latin typeface="Verdana"/>
              <a:cs typeface="Verdana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13914373" y="5084317"/>
            <a:ext cx="3006725" cy="981075"/>
            <a:chOff x="13914373" y="5084317"/>
            <a:chExt cx="3006725" cy="981075"/>
          </a:xfrm>
        </p:grpSpPr>
        <p:sp>
          <p:nvSpPr>
            <p:cNvPr id="42" name="object 42"/>
            <p:cNvSpPr/>
            <p:nvPr/>
          </p:nvSpPr>
          <p:spPr>
            <a:xfrm>
              <a:off x="13927073" y="5097017"/>
              <a:ext cx="2981325" cy="955675"/>
            </a:xfrm>
            <a:custGeom>
              <a:avLst/>
              <a:gdLst/>
              <a:ahLst/>
              <a:cxnLst/>
              <a:rect l="l" t="t" r="r" b="b"/>
              <a:pathLst>
                <a:path w="2981325" h="955675">
                  <a:moveTo>
                    <a:pt x="2980944" y="0"/>
                  </a:moveTo>
                  <a:lnTo>
                    <a:pt x="0" y="0"/>
                  </a:lnTo>
                  <a:lnTo>
                    <a:pt x="0" y="955548"/>
                  </a:lnTo>
                  <a:lnTo>
                    <a:pt x="2980944" y="955548"/>
                  </a:lnTo>
                  <a:lnTo>
                    <a:pt x="2980944" y="0"/>
                  </a:lnTo>
                  <a:close/>
                </a:path>
              </a:pathLst>
            </a:custGeom>
            <a:solidFill>
              <a:srgbClr val="51B7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3927073" y="5097017"/>
              <a:ext cx="2981325" cy="955675"/>
            </a:xfrm>
            <a:custGeom>
              <a:avLst/>
              <a:gdLst/>
              <a:ahLst/>
              <a:cxnLst/>
              <a:rect l="l" t="t" r="r" b="b"/>
              <a:pathLst>
                <a:path w="2981325" h="955675">
                  <a:moveTo>
                    <a:pt x="0" y="955548"/>
                  </a:moveTo>
                  <a:lnTo>
                    <a:pt x="2980944" y="955548"/>
                  </a:lnTo>
                  <a:lnTo>
                    <a:pt x="2980944" y="0"/>
                  </a:lnTo>
                  <a:lnTo>
                    <a:pt x="0" y="0"/>
                  </a:lnTo>
                  <a:lnTo>
                    <a:pt x="0" y="955548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14090650" y="5189931"/>
            <a:ext cx="2654935" cy="727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820">
              <a:lnSpc>
                <a:spcPts val="2760"/>
              </a:lnSpc>
              <a:spcBef>
                <a:spcPts val="100"/>
              </a:spcBef>
            </a:pPr>
            <a:r>
              <a:rPr sz="2400" spc="25" dirty="0">
                <a:latin typeface="Verdana"/>
                <a:cs typeface="Verdana"/>
              </a:rPr>
              <a:t>Обучающ</a:t>
            </a:r>
            <a:r>
              <a:rPr sz="2400" spc="15" dirty="0">
                <a:latin typeface="Verdana"/>
                <a:cs typeface="Verdana"/>
              </a:rPr>
              <a:t>и</a:t>
            </a:r>
            <a:r>
              <a:rPr sz="2400" spc="210" dirty="0">
                <a:latin typeface="Verdana"/>
                <a:cs typeface="Verdana"/>
              </a:rPr>
              <a:t>е</a:t>
            </a:r>
            <a:r>
              <a:rPr sz="2400" spc="180" dirty="0">
                <a:latin typeface="Verdana"/>
                <a:cs typeface="Verdana"/>
              </a:rPr>
              <a:t>с</a:t>
            </a:r>
            <a:r>
              <a:rPr sz="2400" spc="-375" dirty="0">
                <a:latin typeface="Verdana"/>
                <a:cs typeface="Verdana"/>
              </a:rPr>
              <a:t>я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305" dirty="0">
                <a:latin typeface="Verdana"/>
                <a:cs typeface="Verdana"/>
              </a:rPr>
              <a:t>в</a:t>
            </a:r>
            <a:endParaRPr sz="2400" dirty="0">
              <a:latin typeface="Verdana"/>
              <a:cs typeface="Verdana"/>
            </a:endParaRPr>
          </a:p>
          <a:p>
            <a:pPr marL="12700">
              <a:lnSpc>
                <a:spcPts val="2760"/>
              </a:lnSpc>
            </a:pPr>
            <a:r>
              <a:rPr sz="2400" spc="20" dirty="0">
                <a:latin typeface="Verdana"/>
                <a:cs typeface="Verdana"/>
              </a:rPr>
              <a:t>иностра</a:t>
            </a:r>
            <a:r>
              <a:rPr sz="2400" spc="25" dirty="0">
                <a:latin typeface="Verdana"/>
                <a:cs typeface="Verdana"/>
              </a:rPr>
              <a:t>н</a:t>
            </a:r>
            <a:r>
              <a:rPr sz="2400" spc="-240" dirty="0">
                <a:latin typeface="Verdana"/>
                <a:cs typeface="Verdana"/>
              </a:rPr>
              <a:t>ны</a:t>
            </a:r>
            <a:r>
              <a:rPr sz="2400" spc="-195" dirty="0">
                <a:latin typeface="Verdana"/>
                <a:cs typeface="Verdana"/>
              </a:rPr>
              <a:t>х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190" dirty="0">
                <a:latin typeface="Verdana"/>
                <a:cs typeface="Verdana"/>
              </a:rPr>
              <a:t>ОО</a:t>
            </a:r>
            <a:endParaRPr sz="2400" dirty="0">
              <a:latin typeface="Verdana"/>
              <a:cs typeface="Verdana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1207261" y="5969761"/>
            <a:ext cx="3157220" cy="3797300"/>
            <a:chOff x="1207261" y="5969761"/>
            <a:chExt cx="3157220" cy="3797300"/>
          </a:xfrm>
        </p:grpSpPr>
        <p:sp>
          <p:nvSpPr>
            <p:cNvPr id="46" name="object 46"/>
            <p:cNvSpPr/>
            <p:nvPr/>
          </p:nvSpPr>
          <p:spPr>
            <a:xfrm>
              <a:off x="1219961" y="5982461"/>
              <a:ext cx="3131820" cy="3771900"/>
            </a:xfrm>
            <a:custGeom>
              <a:avLst/>
              <a:gdLst/>
              <a:ahLst/>
              <a:cxnLst/>
              <a:rect l="l" t="t" r="r" b="b"/>
              <a:pathLst>
                <a:path w="3131820" h="3771900">
                  <a:moveTo>
                    <a:pt x="1565910" y="0"/>
                  </a:moveTo>
                  <a:lnTo>
                    <a:pt x="782955" y="440054"/>
                  </a:lnTo>
                  <a:lnTo>
                    <a:pt x="1174495" y="440054"/>
                  </a:lnTo>
                  <a:lnTo>
                    <a:pt x="1174495" y="749553"/>
                  </a:lnTo>
                  <a:lnTo>
                    <a:pt x="0" y="749553"/>
                  </a:lnTo>
                  <a:lnTo>
                    <a:pt x="0" y="3771900"/>
                  </a:lnTo>
                  <a:lnTo>
                    <a:pt x="3131820" y="3771900"/>
                  </a:lnTo>
                  <a:lnTo>
                    <a:pt x="3131820" y="749553"/>
                  </a:lnTo>
                  <a:lnTo>
                    <a:pt x="1957324" y="749553"/>
                  </a:lnTo>
                  <a:lnTo>
                    <a:pt x="1957324" y="440054"/>
                  </a:lnTo>
                  <a:lnTo>
                    <a:pt x="2348865" y="440054"/>
                  </a:lnTo>
                  <a:lnTo>
                    <a:pt x="15659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219961" y="5982461"/>
              <a:ext cx="3131820" cy="3771900"/>
            </a:xfrm>
            <a:custGeom>
              <a:avLst/>
              <a:gdLst/>
              <a:ahLst/>
              <a:cxnLst/>
              <a:rect l="l" t="t" r="r" b="b"/>
              <a:pathLst>
                <a:path w="3131820" h="3771900">
                  <a:moveTo>
                    <a:pt x="0" y="749553"/>
                  </a:moveTo>
                  <a:lnTo>
                    <a:pt x="1174495" y="749553"/>
                  </a:lnTo>
                  <a:lnTo>
                    <a:pt x="1174495" y="440054"/>
                  </a:lnTo>
                  <a:lnTo>
                    <a:pt x="782955" y="440054"/>
                  </a:lnTo>
                  <a:lnTo>
                    <a:pt x="1565910" y="0"/>
                  </a:lnTo>
                  <a:lnTo>
                    <a:pt x="2348865" y="440054"/>
                  </a:lnTo>
                  <a:lnTo>
                    <a:pt x="1957324" y="440054"/>
                  </a:lnTo>
                  <a:lnTo>
                    <a:pt x="1957324" y="749553"/>
                  </a:lnTo>
                  <a:lnTo>
                    <a:pt x="3131820" y="749553"/>
                  </a:lnTo>
                  <a:lnTo>
                    <a:pt x="3131820" y="3771900"/>
                  </a:lnTo>
                  <a:lnTo>
                    <a:pt x="0" y="3771900"/>
                  </a:lnTo>
                  <a:lnTo>
                    <a:pt x="0" y="749553"/>
                  </a:lnTo>
                  <a:close/>
                </a:path>
              </a:pathLst>
            </a:custGeom>
            <a:ln w="25400">
              <a:solidFill>
                <a:srgbClr val="51B7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1297939" y="6854443"/>
            <a:ext cx="2930525" cy="6343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91820">
              <a:lnSpc>
                <a:spcPts val="2395"/>
              </a:lnSpc>
              <a:spcBef>
                <a:spcPts val="105"/>
              </a:spcBef>
            </a:pPr>
            <a:r>
              <a:rPr sz="2000" b="1" spc="10" dirty="0">
                <a:latin typeface="Tahoma"/>
                <a:cs typeface="Tahoma"/>
              </a:rPr>
              <a:t>Допуск</a:t>
            </a:r>
            <a:r>
              <a:rPr sz="2000" b="1" spc="-55" dirty="0">
                <a:latin typeface="Tahoma"/>
                <a:cs typeface="Tahoma"/>
              </a:rPr>
              <a:t> </a:t>
            </a:r>
            <a:r>
              <a:rPr sz="2000" b="1" spc="-130" dirty="0">
                <a:latin typeface="Tahoma"/>
                <a:cs typeface="Tahoma"/>
              </a:rPr>
              <a:t>к</a:t>
            </a:r>
            <a:r>
              <a:rPr sz="2000" b="1" spc="-30" dirty="0">
                <a:latin typeface="Tahoma"/>
                <a:cs typeface="Tahoma"/>
              </a:rPr>
              <a:t> </a:t>
            </a:r>
            <a:r>
              <a:rPr sz="2000" b="1" spc="-215" dirty="0">
                <a:latin typeface="Tahoma"/>
                <a:cs typeface="Tahoma"/>
              </a:rPr>
              <a:t>Г</a:t>
            </a:r>
            <a:r>
              <a:rPr sz="2000" b="1" spc="-35" dirty="0">
                <a:latin typeface="Tahoma"/>
                <a:cs typeface="Tahoma"/>
              </a:rPr>
              <a:t>И</a:t>
            </a:r>
            <a:r>
              <a:rPr sz="2000" b="1" spc="-25" dirty="0">
                <a:latin typeface="Tahoma"/>
                <a:cs typeface="Tahoma"/>
              </a:rPr>
              <a:t>А</a:t>
            </a:r>
            <a:r>
              <a:rPr sz="2000" b="1" spc="-170" dirty="0">
                <a:latin typeface="Tahoma"/>
                <a:cs typeface="Tahoma"/>
              </a:rPr>
              <a:t>:</a:t>
            </a:r>
            <a:endParaRPr sz="2000" dirty="0">
              <a:latin typeface="Tahoma"/>
              <a:cs typeface="Tahoma"/>
            </a:endParaRPr>
          </a:p>
          <a:p>
            <a:pPr marL="355600" indent="-342900">
              <a:lnSpc>
                <a:spcPts val="2395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spc="10" dirty="0">
                <a:latin typeface="Verdana"/>
                <a:cs typeface="Verdana"/>
              </a:rPr>
              <a:t>н</a:t>
            </a:r>
            <a:r>
              <a:rPr sz="2000" spc="20" dirty="0">
                <a:latin typeface="Verdana"/>
                <a:cs typeface="Verdana"/>
              </a:rPr>
              <a:t>е</a:t>
            </a:r>
            <a:r>
              <a:rPr sz="2000" spc="-225" dirty="0">
                <a:latin typeface="Verdana"/>
                <a:cs typeface="Verdana"/>
              </a:rPr>
              <a:t>т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40" dirty="0">
                <a:latin typeface="Verdana"/>
                <a:cs typeface="Verdana"/>
              </a:rPr>
              <a:t>акад</a:t>
            </a:r>
            <a:r>
              <a:rPr sz="2000" spc="50" dirty="0">
                <a:latin typeface="Verdana"/>
                <a:cs typeface="Verdana"/>
              </a:rPr>
              <a:t>е</a:t>
            </a:r>
            <a:r>
              <a:rPr sz="2000" spc="35" dirty="0">
                <a:latin typeface="Verdana"/>
                <a:cs typeface="Verdana"/>
              </a:rPr>
              <a:t>миче</a:t>
            </a:r>
            <a:r>
              <a:rPr sz="2000" spc="25" dirty="0">
                <a:latin typeface="Verdana"/>
                <a:cs typeface="Verdana"/>
              </a:rPr>
              <a:t>ской</a:t>
            </a:r>
            <a:endParaRPr sz="2000" dirty="0">
              <a:latin typeface="Verdana"/>
              <a:cs typeface="Verdan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297939" y="7462773"/>
            <a:ext cx="2852420" cy="2160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latin typeface="Verdana"/>
                <a:cs typeface="Verdana"/>
              </a:rPr>
              <a:t>задолженности</a:t>
            </a:r>
            <a:endParaRPr sz="2000" dirty="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spc="-204" dirty="0">
                <a:latin typeface="Verdana"/>
                <a:cs typeface="Verdana"/>
              </a:rPr>
              <a:t>у</a:t>
            </a:r>
            <a:r>
              <a:rPr sz="2000" spc="-215" dirty="0">
                <a:latin typeface="Verdana"/>
                <a:cs typeface="Verdana"/>
              </a:rPr>
              <a:t>ч</a:t>
            </a:r>
            <a:r>
              <a:rPr sz="2000" spc="114" dirty="0">
                <a:latin typeface="Verdana"/>
                <a:cs typeface="Verdana"/>
              </a:rPr>
              <a:t>е</a:t>
            </a:r>
            <a:r>
              <a:rPr sz="2000" spc="15" dirty="0">
                <a:latin typeface="Verdana"/>
                <a:cs typeface="Verdana"/>
              </a:rPr>
              <a:t>б</a:t>
            </a:r>
            <a:r>
              <a:rPr sz="2000" spc="20" dirty="0">
                <a:latin typeface="Verdana"/>
                <a:cs typeface="Verdana"/>
              </a:rPr>
              <a:t>н</a:t>
            </a:r>
            <a:r>
              <a:rPr sz="2000" spc="-145" dirty="0">
                <a:latin typeface="Verdana"/>
                <a:cs typeface="Verdana"/>
              </a:rPr>
              <a:t>ый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-110" dirty="0">
                <a:latin typeface="Verdana"/>
                <a:cs typeface="Verdana"/>
              </a:rPr>
              <a:t>п</a:t>
            </a:r>
            <a:r>
              <a:rPr sz="2000" spc="-100" dirty="0">
                <a:latin typeface="Verdana"/>
                <a:cs typeface="Verdana"/>
              </a:rPr>
              <a:t>л</a:t>
            </a:r>
            <a:r>
              <a:rPr sz="2000" spc="40" dirty="0">
                <a:latin typeface="Verdana"/>
                <a:cs typeface="Verdana"/>
              </a:rPr>
              <a:t>ан</a:t>
            </a:r>
            <a:endParaRPr sz="2000" dirty="0">
              <a:latin typeface="Verdana"/>
              <a:cs typeface="Verdana"/>
            </a:endParaRPr>
          </a:p>
          <a:p>
            <a:pPr marL="354965" marR="5080">
              <a:lnSpc>
                <a:spcPct val="100000"/>
              </a:lnSpc>
            </a:pPr>
            <a:r>
              <a:rPr sz="2000" spc="-195" dirty="0">
                <a:latin typeface="Verdana"/>
                <a:cs typeface="Verdana"/>
              </a:rPr>
              <a:t>вып</a:t>
            </a:r>
            <a:r>
              <a:rPr sz="2000" spc="-40" dirty="0">
                <a:latin typeface="Verdana"/>
                <a:cs typeface="Verdana"/>
              </a:rPr>
              <a:t>ол</a:t>
            </a:r>
            <a:r>
              <a:rPr sz="2000" spc="-35" dirty="0">
                <a:latin typeface="Verdana"/>
                <a:cs typeface="Verdana"/>
              </a:rPr>
              <a:t>н</a:t>
            </a:r>
            <a:r>
              <a:rPr sz="2000" spc="114" dirty="0">
                <a:latin typeface="Verdana"/>
                <a:cs typeface="Verdana"/>
              </a:rPr>
              <a:t>е</a:t>
            </a:r>
            <a:r>
              <a:rPr sz="2000" spc="-80" dirty="0">
                <a:latin typeface="Verdana"/>
                <a:cs typeface="Verdana"/>
              </a:rPr>
              <a:t>н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-254" dirty="0">
                <a:latin typeface="Verdana"/>
                <a:cs typeface="Verdana"/>
              </a:rPr>
              <a:t>в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45" dirty="0">
                <a:latin typeface="Verdana"/>
                <a:cs typeface="Verdana"/>
              </a:rPr>
              <a:t>по</a:t>
            </a:r>
            <a:r>
              <a:rPr sz="2000" spc="-35" dirty="0">
                <a:latin typeface="Verdana"/>
                <a:cs typeface="Verdana"/>
              </a:rPr>
              <a:t>л</a:t>
            </a:r>
            <a:r>
              <a:rPr sz="2000" spc="100" dirty="0">
                <a:latin typeface="Verdana"/>
                <a:cs typeface="Verdana"/>
              </a:rPr>
              <a:t>ном  </a:t>
            </a:r>
            <a:r>
              <a:rPr sz="2000" spc="90" dirty="0">
                <a:latin typeface="Verdana"/>
                <a:cs typeface="Verdana"/>
              </a:rPr>
              <a:t>объёме</a:t>
            </a:r>
            <a:endParaRPr sz="2000" dirty="0">
              <a:latin typeface="Verdana"/>
              <a:cs typeface="Verdana"/>
            </a:endParaRPr>
          </a:p>
          <a:p>
            <a:pPr marL="354965" marR="27813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spc="-90" dirty="0">
                <a:latin typeface="Verdana"/>
                <a:cs typeface="Verdana"/>
              </a:rPr>
              <a:t>зачёт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за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-45" dirty="0">
                <a:latin typeface="Verdana"/>
                <a:cs typeface="Verdana"/>
              </a:rPr>
              <a:t>итоговое  </a:t>
            </a:r>
            <a:r>
              <a:rPr sz="2000" dirty="0">
                <a:latin typeface="Verdana"/>
                <a:cs typeface="Verdana"/>
              </a:rPr>
              <a:t>сочинение</a:t>
            </a:r>
          </a:p>
          <a:p>
            <a:pPr marL="354965">
              <a:lnSpc>
                <a:spcPct val="100000"/>
              </a:lnSpc>
              <a:spcBef>
                <a:spcPts val="5"/>
              </a:spcBef>
            </a:pPr>
            <a:r>
              <a:rPr sz="2000" spc="-60" dirty="0">
                <a:latin typeface="Verdana"/>
                <a:cs typeface="Verdana"/>
              </a:rPr>
              <a:t>(изложение)</a:t>
            </a:r>
            <a:endParaRPr sz="2000" dirty="0">
              <a:latin typeface="Verdana"/>
              <a:cs typeface="Verdana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4643882" y="5969761"/>
            <a:ext cx="3157220" cy="3797300"/>
            <a:chOff x="4643882" y="5969761"/>
            <a:chExt cx="3157220" cy="3797300"/>
          </a:xfrm>
        </p:grpSpPr>
        <p:sp>
          <p:nvSpPr>
            <p:cNvPr id="51" name="object 51"/>
            <p:cNvSpPr/>
            <p:nvPr/>
          </p:nvSpPr>
          <p:spPr>
            <a:xfrm>
              <a:off x="4656582" y="5982461"/>
              <a:ext cx="3131820" cy="3771900"/>
            </a:xfrm>
            <a:custGeom>
              <a:avLst/>
              <a:gdLst/>
              <a:ahLst/>
              <a:cxnLst/>
              <a:rect l="l" t="t" r="r" b="b"/>
              <a:pathLst>
                <a:path w="3131820" h="3771900">
                  <a:moveTo>
                    <a:pt x="1565909" y="0"/>
                  </a:moveTo>
                  <a:lnTo>
                    <a:pt x="782954" y="440054"/>
                  </a:lnTo>
                  <a:lnTo>
                    <a:pt x="1174495" y="440054"/>
                  </a:lnTo>
                  <a:lnTo>
                    <a:pt x="1174495" y="749553"/>
                  </a:lnTo>
                  <a:lnTo>
                    <a:pt x="0" y="749553"/>
                  </a:lnTo>
                  <a:lnTo>
                    <a:pt x="0" y="3771900"/>
                  </a:lnTo>
                  <a:lnTo>
                    <a:pt x="3131819" y="3771900"/>
                  </a:lnTo>
                  <a:lnTo>
                    <a:pt x="3131819" y="749553"/>
                  </a:lnTo>
                  <a:lnTo>
                    <a:pt x="1957323" y="749553"/>
                  </a:lnTo>
                  <a:lnTo>
                    <a:pt x="1957323" y="440054"/>
                  </a:lnTo>
                  <a:lnTo>
                    <a:pt x="2348865" y="440054"/>
                  </a:lnTo>
                  <a:lnTo>
                    <a:pt x="15659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656582" y="5982461"/>
              <a:ext cx="3131820" cy="3771900"/>
            </a:xfrm>
            <a:custGeom>
              <a:avLst/>
              <a:gdLst/>
              <a:ahLst/>
              <a:cxnLst/>
              <a:rect l="l" t="t" r="r" b="b"/>
              <a:pathLst>
                <a:path w="3131820" h="3771900">
                  <a:moveTo>
                    <a:pt x="0" y="749553"/>
                  </a:moveTo>
                  <a:lnTo>
                    <a:pt x="1174495" y="749553"/>
                  </a:lnTo>
                  <a:lnTo>
                    <a:pt x="1174495" y="440054"/>
                  </a:lnTo>
                  <a:lnTo>
                    <a:pt x="782954" y="440054"/>
                  </a:lnTo>
                  <a:lnTo>
                    <a:pt x="1565909" y="0"/>
                  </a:lnTo>
                  <a:lnTo>
                    <a:pt x="2348865" y="440054"/>
                  </a:lnTo>
                  <a:lnTo>
                    <a:pt x="1957323" y="440054"/>
                  </a:lnTo>
                  <a:lnTo>
                    <a:pt x="1957323" y="749553"/>
                  </a:lnTo>
                  <a:lnTo>
                    <a:pt x="3131819" y="749553"/>
                  </a:lnTo>
                  <a:lnTo>
                    <a:pt x="3131819" y="3771900"/>
                  </a:lnTo>
                  <a:lnTo>
                    <a:pt x="0" y="3771900"/>
                  </a:lnTo>
                  <a:lnTo>
                    <a:pt x="0" y="749553"/>
                  </a:lnTo>
                  <a:close/>
                </a:path>
              </a:pathLst>
            </a:custGeom>
            <a:ln w="25399">
              <a:solidFill>
                <a:srgbClr val="51B7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4734814" y="6854443"/>
            <a:ext cx="2393950" cy="6343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91820">
              <a:lnSpc>
                <a:spcPts val="2395"/>
              </a:lnSpc>
              <a:spcBef>
                <a:spcPts val="105"/>
              </a:spcBef>
            </a:pPr>
            <a:r>
              <a:rPr sz="2000" b="1" spc="30" dirty="0">
                <a:latin typeface="Tahoma"/>
                <a:cs typeface="Tahoma"/>
              </a:rPr>
              <a:t>До</a:t>
            </a:r>
            <a:r>
              <a:rPr sz="2000" b="1" spc="45" dirty="0">
                <a:latin typeface="Tahoma"/>
                <a:cs typeface="Tahoma"/>
              </a:rPr>
              <a:t>пус</a:t>
            </a:r>
            <a:r>
              <a:rPr sz="2000" b="1" spc="-130" dirty="0">
                <a:latin typeface="Tahoma"/>
                <a:cs typeface="Tahoma"/>
              </a:rPr>
              <a:t>к</a:t>
            </a:r>
            <a:r>
              <a:rPr sz="2000" b="1" spc="-60" dirty="0">
                <a:latin typeface="Tahoma"/>
                <a:cs typeface="Tahoma"/>
              </a:rPr>
              <a:t> </a:t>
            </a:r>
            <a:r>
              <a:rPr sz="2000" b="1" spc="-130" dirty="0">
                <a:latin typeface="Tahoma"/>
                <a:cs typeface="Tahoma"/>
              </a:rPr>
              <a:t>к</a:t>
            </a:r>
            <a:r>
              <a:rPr sz="2000" b="1" spc="-35" dirty="0">
                <a:latin typeface="Tahoma"/>
                <a:cs typeface="Tahoma"/>
              </a:rPr>
              <a:t> </a:t>
            </a:r>
            <a:r>
              <a:rPr sz="2000" b="1" spc="-90" dirty="0">
                <a:latin typeface="Tahoma"/>
                <a:cs typeface="Tahoma"/>
              </a:rPr>
              <a:t>ГИ</a:t>
            </a:r>
            <a:r>
              <a:rPr sz="2000" b="1" spc="-80" dirty="0">
                <a:latin typeface="Tahoma"/>
                <a:cs typeface="Tahoma"/>
              </a:rPr>
              <a:t>А</a:t>
            </a:r>
            <a:r>
              <a:rPr sz="2000" b="1" spc="-170" dirty="0">
                <a:latin typeface="Tahoma"/>
                <a:cs typeface="Tahoma"/>
              </a:rPr>
              <a:t>:</a:t>
            </a:r>
            <a:endParaRPr sz="2000" dirty="0">
              <a:latin typeface="Tahoma"/>
              <a:cs typeface="Tahoma"/>
            </a:endParaRPr>
          </a:p>
          <a:p>
            <a:pPr marL="355600" indent="-342900">
              <a:lnSpc>
                <a:spcPts val="2395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spc="5" dirty="0">
                <a:latin typeface="Verdana"/>
                <a:cs typeface="Verdana"/>
              </a:rPr>
              <a:t>п</a:t>
            </a:r>
            <a:r>
              <a:rPr sz="2000" dirty="0">
                <a:latin typeface="Verdana"/>
                <a:cs typeface="Verdana"/>
              </a:rPr>
              <a:t>о</a:t>
            </a:r>
            <a:r>
              <a:rPr sz="2000" spc="-185" dirty="0">
                <a:latin typeface="Verdana"/>
                <a:cs typeface="Verdana"/>
              </a:rPr>
              <a:t>лу</a:t>
            </a:r>
            <a:r>
              <a:rPr sz="2000" spc="-195" dirty="0">
                <a:latin typeface="Verdana"/>
                <a:cs typeface="Verdana"/>
              </a:rPr>
              <a:t>ч</a:t>
            </a:r>
            <a:r>
              <a:rPr sz="2000" spc="25" dirty="0">
                <a:latin typeface="Verdana"/>
                <a:cs typeface="Verdana"/>
              </a:rPr>
              <a:t>ение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40" dirty="0">
                <a:latin typeface="Verdana"/>
                <a:cs typeface="Verdana"/>
              </a:rPr>
              <a:t>на</a:t>
            </a:r>
            <a:endParaRPr sz="2000" dirty="0">
              <a:latin typeface="Verdana"/>
              <a:cs typeface="Verdan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077714" y="7462773"/>
            <a:ext cx="258699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Verdana"/>
                <a:cs typeface="Verdana"/>
              </a:rPr>
              <a:t>промежуточной </a:t>
            </a:r>
            <a:r>
              <a:rPr sz="2000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аттестаци</a:t>
            </a:r>
            <a:r>
              <a:rPr sz="2000" spc="-10" dirty="0">
                <a:latin typeface="Verdana"/>
                <a:cs typeface="Verdana"/>
              </a:rPr>
              <a:t>и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отметок  </a:t>
            </a:r>
            <a:r>
              <a:rPr sz="2000" spc="15" dirty="0">
                <a:latin typeface="Verdana"/>
                <a:cs typeface="Verdana"/>
              </a:rPr>
              <a:t>не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-25" dirty="0">
                <a:latin typeface="Verdana"/>
                <a:cs typeface="Verdana"/>
              </a:rPr>
              <a:t>ниже</a:t>
            </a:r>
            <a:endParaRPr sz="2000" dirty="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734814" y="8377173"/>
            <a:ext cx="2934335" cy="1245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100"/>
              </a:spcBef>
            </a:pPr>
            <a:r>
              <a:rPr sz="2000" spc="-95" dirty="0">
                <a:latin typeface="Verdana"/>
                <a:cs typeface="Verdana"/>
              </a:rPr>
              <a:t>удовлетворительных</a:t>
            </a:r>
            <a:endParaRPr sz="2000" dirty="0">
              <a:latin typeface="Verdana"/>
              <a:cs typeface="Verdana"/>
            </a:endParaRPr>
          </a:p>
          <a:p>
            <a:pPr marL="355600" marR="36195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spc="-55" dirty="0">
                <a:latin typeface="Verdana"/>
                <a:cs typeface="Verdana"/>
              </a:rPr>
              <a:t>зач</a:t>
            </a:r>
            <a:r>
              <a:rPr sz="2000" spc="-70" dirty="0">
                <a:latin typeface="Verdana"/>
                <a:cs typeface="Verdana"/>
              </a:rPr>
              <a:t>ё</a:t>
            </a:r>
            <a:r>
              <a:rPr sz="2000" spc="-225" dirty="0">
                <a:latin typeface="Verdana"/>
                <a:cs typeface="Verdana"/>
              </a:rPr>
              <a:t>т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за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-110" dirty="0">
                <a:latin typeface="Verdana"/>
                <a:cs typeface="Verdana"/>
              </a:rPr>
              <a:t>ито</a:t>
            </a:r>
            <a:r>
              <a:rPr sz="2000" spc="-95" dirty="0">
                <a:latin typeface="Verdana"/>
                <a:cs typeface="Verdana"/>
              </a:rPr>
              <a:t>г</a:t>
            </a:r>
            <a:r>
              <a:rPr sz="2000" spc="-80" dirty="0">
                <a:latin typeface="Verdana"/>
                <a:cs typeface="Verdana"/>
              </a:rPr>
              <a:t>о</a:t>
            </a:r>
            <a:r>
              <a:rPr sz="2000" spc="-90" dirty="0">
                <a:latin typeface="Verdana"/>
                <a:cs typeface="Verdana"/>
              </a:rPr>
              <a:t>в</a:t>
            </a:r>
            <a:r>
              <a:rPr sz="2000" spc="80" dirty="0">
                <a:latin typeface="Verdana"/>
                <a:cs typeface="Verdana"/>
              </a:rPr>
              <a:t>ое  </a:t>
            </a:r>
            <a:r>
              <a:rPr sz="2000" spc="-5" dirty="0">
                <a:latin typeface="Verdana"/>
                <a:cs typeface="Verdana"/>
              </a:rPr>
              <a:t>сочинение </a:t>
            </a:r>
            <a:r>
              <a:rPr sz="2000" dirty="0">
                <a:latin typeface="Verdana"/>
                <a:cs typeface="Verdana"/>
              </a:rPr>
              <a:t> </a:t>
            </a:r>
            <a:r>
              <a:rPr sz="2000" spc="-60" dirty="0">
                <a:latin typeface="Verdana"/>
                <a:cs typeface="Verdana"/>
              </a:rPr>
              <a:t>(изложение)</a:t>
            </a:r>
            <a:endParaRPr sz="2000" dirty="0">
              <a:latin typeface="Verdana"/>
              <a:cs typeface="Verdana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8077961" y="7392161"/>
            <a:ext cx="4343400" cy="2362200"/>
          </a:xfrm>
          <a:custGeom>
            <a:avLst/>
            <a:gdLst/>
            <a:ahLst/>
            <a:cxnLst/>
            <a:rect l="l" t="t" r="r" b="b"/>
            <a:pathLst>
              <a:path w="4343400" h="2362200">
                <a:moveTo>
                  <a:pt x="4343400" y="0"/>
                </a:moveTo>
                <a:lnTo>
                  <a:pt x="0" y="0"/>
                </a:lnTo>
                <a:lnTo>
                  <a:pt x="0" y="2362200"/>
                </a:lnTo>
                <a:lnTo>
                  <a:pt x="4343400" y="2362200"/>
                </a:lnTo>
                <a:lnTo>
                  <a:pt x="4343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8077961" y="7392161"/>
            <a:ext cx="4343400" cy="2266004"/>
          </a:xfrm>
          <a:prstGeom prst="rect">
            <a:avLst/>
          </a:prstGeom>
          <a:ln w="25400">
            <a:solidFill>
              <a:srgbClr val="51B7C5"/>
            </a:solidFill>
          </a:ln>
        </p:spPr>
        <p:txBody>
          <a:bodyPr vert="horz" wrap="square" lIns="0" tIns="110489" rIns="0" bIns="0" rtlCol="0">
            <a:spAutoFit/>
          </a:bodyPr>
          <a:lstStyle/>
          <a:p>
            <a:pPr marL="128905" marR="125730" indent="566420">
              <a:lnSpc>
                <a:spcPct val="100000"/>
              </a:lnSpc>
              <a:spcBef>
                <a:spcPts val="869"/>
              </a:spcBef>
            </a:pPr>
            <a:r>
              <a:rPr sz="2000" b="1" spc="-5" dirty="0">
                <a:latin typeface="Tahoma"/>
                <a:cs typeface="Tahoma"/>
              </a:rPr>
              <a:t>Экзамены </a:t>
            </a:r>
            <a:r>
              <a:rPr sz="2000" b="1" spc="-25" dirty="0">
                <a:latin typeface="Tahoma"/>
                <a:cs typeface="Tahoma"/>
              </a:rPr>
              <a:t>по </a:t>
            </a:r>
            <a:r>
              <a:rPr sz="2000" b="1" spc="-30" dirty="0">
                <a:latin typeface="Tahoma"/>
                <a:cs typeface="Tahoma"/>
              </a:rPr>
              <a:t>учебным </a:t>
            </a:r>
            <a:r>
              <a:rPr sz="2000" b="1" spc="-25" dirty="0">
                <a:latin typeface="Tahoma"/>
                <a:cs typeface="Tahoma"/>
              </a:rPr>
              <a:t> </a:t>
            </a:r>
            <a:r>
              <a:rPr sz="2000" b="1" spc="30" dirty="0">
                <a:latin typeface="Tahoma"/>
                <a:cs typeface="Tahoma"/>
              </a:rPr>
              <a:t>предметам,</a:t>
            </a:r>
            <a:r>
              <a:rPr sz="2000" b="1" spc="-85" dirty="0">
                <a:latin typeface="Tahoma"/>
                <a:cs typeface="Tahoma"/>
              </a:rPr>
              <a:t> </a:t>
            </a:r>
            <a:r>
              <a:rPr sz="2000" b="1" spc="15" dirty="0">
                <a:latin typeface="Tahoma"/>
                <a:cs typeface="Tahoma"/>
              </a:rPr>
              <a:t>освоение</a:t>
            </a:r>
            <a:r>
              <a:rPr sz="2000" b="1" spc="-80" dirty="0">
                <a:latin typeface="Tahoma"/>
                <a:cs typeface="Tahoma"/>
              </a:rPr>
              <a:t> </a:t>
            </a:r>
            <a:r>
              <a:rPr sz="2000" b="1" spc="-30" dirty="0">
                <a:latin typeface="Tahoma"/>
                <a:cs typeface="Tahoma"/>
              </a:rPr>
              <a:t>которых </a:t>
            </a:r>
            <a:r>
              <a:rPr sz="2000" b="1" spc="-570" dirty="0">
                <a:latin typeface="Tahoma"/>
                <a:cs typeface="Tahoma"/>
              </a:rPr>
              <a:t> </a:t>
            </a:r>
            <a:r>
              <a:rPr sz="2000" b="1" spc="-60" dirty="0">
                <a:latin typeface="Tahoma"/>
                <a:cs typeface="Tahoma"/>
              </a:rPr>
              <a:t>за</a:t>
            </a:r>
            <a:r>
              <a:rPr sz="2000" b="1" spc="-70" dirty="0">
                <a:latin typeface="Tahoma"/>
                <a:cs typeface="Tahoma"/>
              </a:rPr>
              <a:t>в</a:t>
            </a:r>
            <a:r>
              <a:rPr sz="2000" b="1" spc="25" dirty="0">
                <a:latin typeface="Tahoma"/>
                <a:cs typeface="Tahoma"/>
              </a:rPr>
              <a:t>ер</a:t>
            </a:r>
            <a:r>
              <a:rPr sz="2000" b="1" spc="40" dirty="0">
                <a:latin typeface="Tahoma"/>
                <a:cs typeface="Tahoma"/>
              </a:rPr>
              <a:t>ш</a:t>
            </a:r>
            <a:r>
              <a:rPr sz="2000" b="1" spc="-40" dirty="0">
                <a:latin typeface="Tahoma"/>
                <a:cs typeface="Tahoma"/>
              </a:rPr>
              <a:t>илос</a:t>
            </a:r>
            <a:r>
              <a:rPr sz="2000" b="1" spc="-35" dirty="0">
                <a:latin typeface="Tahoma"/>
                <a:cs typeface="Tahoma"/>
              </a:rPr>
              <a:t>ь</a:t>
            </a:r>
            <a:r>
              <a:rPr sz="2000" b="1" spc="-40" dirty="0">
                <a:latin typeface="Tahoma"/>
                <a:cs typeface="Tahoma"/>
              </a:rPr>
              <a:t> </a:t>
            </a:r>
            <a:r>
              <a:rPr sz="2000" b="1" spc="25" dirty="0">
                <a:latin typeface="Tahoma"/>
                <a:cs typeface="Tahoma"/>
              </a:rPr>
              <a:t>ра</a:t>
            </a:r>
            <a:r>
              <a:rPr sz="2000" b="1" spc="20" dirty="0">
                <a:latin typeface="Tahoma"/>
                <a:cs typeface="Tahoma"/>
              </a:rPr>
              <a:t>н</a:t>
            </a:r>
            <a:r>
              <a:rPr sz="2000" b="1" spc="90" dirty="0">
                <a:latin typeface="Tahoma"/>
                <a:cs typeface="Tahoma"/>
              </a:rPr>
              <a:t>е</a:t>
            </a:r>
            <a:r>
              <a:rPr sz="2000" b="1" spc="95" dirty="0">
                <a:latin typeface="Tahoma"/>
                <a:cs typeface="Tahoma"/>
              </a:rPr>
              <a:t>е</a:t>
            </a:r>
            <a:r>
              <a:rPr sz="2000" b="1" spc="-35" dirty="0">
                <a:latin typeface="Tahoma"/>
                <a:cs typeface="Tahoma"/>
              </a:rPr>
              <a:t> </a:t>
            </a:r>
            <a:r>
              <a:rPr sz="2000" b="1" spc="-150" dirty="0">
                <a:latin typeface="Tahoma"/>
                <a:cs typeface="Tahoma"/>
              </a:rPr>
              <a:t>(10</a:t>
            </a:r>
            <a:r>
              <a:rPr sz="2000" b="1" spc="-20" dirty="0">
                <a:latin typeface="Tahoma"/>
                <a:cs typeface="Tahoma"/>
              </a:rPr>
              <a:t> класс):</a:t>
            </a:r>
            <a:endParaRPr sz="2000" dirty="0">
              <a:latin typeface="Tahoma"/>
              <a:cs typeface="Tahoma"/>
            </a:endParaRPr>
          </a:p>
          <a:p>
            <a:pPr marL="433705" indent="-343535">
              <a:lnSpc>
                <a:spcPts val="2390"/>
              </a:lnSpc>
              <a:buFont typeface="Arial MT"/>
              <a:buChar char="•"/>
              <a:tabLst>
                <a:tab pos="433705" algn="l"/>
                <a:tab pos="434340" algn="l"/>
              </a:tabLst>
            </a:pPr>
            <a:r>
              <a:rPr sz="2000" spc="-55" dirty="0">
                <a:latin typeface="Verdana"/>
                <a:cs typeface="Verdana"/>
              </a:rPr>
              <a:t>г</a:t>
            </a:r>
            <a:r>
              <a:rPr sz="2000" spc="-80" dirty="0">
                <a:latin typeface="Verdana"/>
                <a:cs typeface="Verdana"/>
              </a:rPr>
              <a:t>о</a:t>
            </a:r>
            <a:r>
              <a:rPr sz="2000" spc="-65" dirty="0">
                <a:latin typeface="Verdana"/>
                <a:cs typeface="Verdana"/>
              </a:rPr>
              <a:t>до</a:t>
            </a:r>
            <a:r>
              <a:rPr sz="2000" spc="-75" dirty="0">
                <a:latin typeface="Verdana"/>
                <a:cs typeface="Verdana"/>
              </a:rPr>
              <a:t>в</a:t>
            </a:r>
            <a:r>
              <a:rPr sz="2000" spc="-70" dirty="0">
                <a:latin typeface="Verdana"/>
                <a:cs typeface="Verdana"/>
              </a:rPr>
              <a:t>ые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отмет</a:t>
            </a:r>
            <a:r>
              <a:rPr sz="2000" spc="-5" dirty="0">
                <a:latin typeface="Verdana"/>
                <a:cs typeface="Verdana"/>
              </a:rPr>
              <a:t>к</a:t>
            </a:r>
            <a:r>
              <a:rPr sz="2000" spc="-50" dirty="0">
                <a:latin typeface="Verdana"/>
                <a:cs typeface="Verdana"/>
              </a:rPr>
              <a:t>и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10" dirty="0">
                <a:latin typeface="Verdana"/>
                <a:cs typeface="Verdana"/>
              </a:rPr>
              <a:t>н</a:t>
            </a:r>
            <a:r>
              <a:rPr sz="2000" spc="15" dirty="0">
                <a:latin typeface="Verdana"/>
                <a:cs typeface="Verdana"/>
              </a:rPr>
              <a:t>е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-25" dirty="0">
                <a:latin typeface="Verdana"/>
                <a:cs typeface="Verdana"/>
              </a:rPr>
              <a:t>ниже</a:t>
            </a:r>
            <a:endParaRPr sz="2000" dirty="0">
              <a:latin typeface="Verdana"/>
              <a:cs typeface="Verdana"/>
            </a:endParaRPr>
          </a:p>
          <a:p>
            <a:pPr marL="433705" marR="117475">
              <a:lnSpc>
                <a:spcPct val="100000"/>
              </a:lnSpc>
            </a:pPr>
            <a:r>
              <a:rPr sz="2000" spc="-120" dirty="0">
                <a:latin typeface="Verdana"/>
                <a:cs typeface="Verdana"/>
              </a:rPr>
              <a:t>у</a:t>
            </a:r>
            <a:r>
              <a:rPr sz="2000" spc="-65" dirty="0">
                <a:latin typeface="Verdana"/>
                <a:cs typeface="Verdana"/>
              </a:rPr>
              <a:t>до</a:t>
            </a:r>
            <a:r>
              <a:rPr sz="2000" spc="-75" dirty="0">
                <a:latin typeface="Verdana"/>
                <a:cs typeface="Verdana"/>
              </a:rPr>
              <a:t>в</a:t>
            </a:r>
            <a:r>
              <a:rPr sz="2000" spc="-15" dirty="0">
                <a:latin typeface="Verdana"/>
                <a:cs typeface="Verdana"/>
              </a:rPr>
              <a:t>л</a:t>
            </a:r>
            <a:r>
              <a:rPr sz="2000" spc="-5" dirty="0">
                <a:latin typeface="Verdana"/>
                <a:cs typeface="Verdana"/>
              </a:rPr>
              <a:t>е</a:t>
            </a:r>
            <a:r>
              <a:rPr sz="2000" spc="-125" dirty="0">
                <a:latin typeface="Verdana"/>
                <a:cs typeface="Verdana"/>
              </a:rPr>
              <a:t>тв</a:t>
            </a:r>
            <a:r>
              <a:rPr sz="2000" spc="-150" dirty="0">
                <a:latin typeface="Verdana"/>
                <a:cs typeface="Verdana"/>
              </a:rPr>
              <a:t>о</a:t>
            </a:r>
            <a:r>
              <a:rPr sz="2000" spc="-15" dirty="0">
                <a:latin typeface="Verdana"/>
                <a:cs typeface="Verdana"/>
              </a:rPr>
              <a:t>рит</a:t>
            </a:r>
            <a:r>
              <a:rPr sz="2000" spc="-5" dirty="0">
                <a:latin typeface="Verdana"/>
                <a:cs typeface="Verdana"/>
              </a:rPr>
              <a:t>е</a:t>
            </a:r>
            <a:r>
              <a:rPr sz="2000" spc="-180" dirty="0">
                <a:latin typeface="Verdana"/>
                <a:cs typeface="Verdana"/>
              </a:rPr>
              <a:t>л</a:t>
            </a:r>
            <a:r>
              <a:rPr sz="2000" spc="-155" dirty="0">
                <a:latin typeface="Verdana"/>
                <a:cs typeface="Verdana"/>
              </a:rPr>
              <a:t>ь</a:t>
            </a:r>
            <a:r>
              <a:rPr sz="2000" spc="-200" dirty="0">
                <a:latin typeface="Verdana"/>
                <a:cs typeface="Verdana"/>
              </a:rPr>
              <a:t>ны</a:t>
            </a:r>
            <a:r>
              <a:rPr sz="2000" spc="-160" dirty="0">
                <a:latin typeface="Verdana"/>
                <a:cs typeface="Verdana"/>
              </a:rPr>
              <a:t>х</a:t>
            </a:r>
            <a:r>
              <a:rPr sz="2000" spc="-190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п</a:t>
            </a:r>
            <a:r>
              <a:rPr sz="2000" spc="10" dirty="0">
                <a:latin typeface="Verdana"/>
                <a:cs typeface="Verdana"/>
              </a:rPr>
              <a:t>о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95" dirty="0">
                <a:latin typeface="Verdana"/>
                <a:cs typeface="Verdana"/>
              </a:rPr>
              <a:t>всем  </a:t>
            </a:r>
            <a:r>
              <a:rPr sz="2000" spc="-120" dirty="0">
                <a:latin typeface="Verdana"/>
                <a:cs typeface="Verdana"/>
              </a:rPr>
              <a:t>у</a:t>
            </a:r>
            <a:r>
              <a:rPr sz="2000" spc="-5" dirty="0">
                <a:latin typeface="Verdana"/>
                <a:cs typeface="Verdana"/>
              </a:rPr>
              <a:t>чебным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45" dirty="0">
                <a:latin typeface="Verdana"/>
                <a:cs typeface="Verdana"/>
              </a:rPr>
              <a:t>пр</a:t>
            </a:r>
            <a:r>
              <a:rPr sz="2000" spc="55" dirty="0">
                <a:latin typeface="Verdana"/>
                <a:cs typeface="Verdana"/>
              </a:rPr>
              <a:t>е</a:t>
            </a:r>
            <a:r>
              <a:rPr sz="2000" spc="150" dirty="0">
                <a:latin typeface="Verdana"/>
                <a:cs typeface="Verdana"/>
              </a:rPr>
              <a:t>дм</a:t>
            </a:r>
            <a:r>
              <a:rPr sz="2000" spc="140" dirty="0">
                <a:latin typeface="Verdana"/>
                <a:cs typeface="Verdana"/>
              </a:rPr>
              <a:t>е</a:t>
            </a:r>
            <a:r>
              <a:rPr sz="2000" spc="100" dirty="0">
                <a:latin typeface="Verdana"/>
                <a:cs typeface="Verdana"/>
              </a:rPr>
              <a:t>там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за  </a:t>
            </a:r>
            <a:r>
              <a:rPr sz="2000" spc="50" dirty="0">
                <a:latin typeface="Verdana"/>
                <a:cs typeface="Verdana"/>
              </a:rPr>
              <a:t>предпо</a:t>
            </a:r>
            <a:r>
              <a:rPr sz="2000" spc="35" dirty="0">
                <a:latin typeface="Verdana"/>
                <a:cs typeface="Verdana"/>
              </a:rPr>
              <a:t>с</a:t>
            </a:r>
            <a:r>
              <a:rPr sz="2000" spc="-15" dirty="0">
                <a:latin typeface="Verdana"/>
                <a:cs typeface="Verdana"/>
              </a:rPr>
              <a:t>л</a:t>
            </a:r>
            <a:r>
              <a:rPr sz="2000" spc="-5" dirty="0">
                <a:latin typeface="Verdana"/>
                <a:cs typeface="Verdana"/>
              </a:rPr>
              <a:t>е</a:t>
            </a:r>
            <a:r>
              <a:rPr sz="2000" spc="-50" dirty="0">
                <a:latin typeface="Verdana"/>
                <a:cs typeface="Verdana"/>
              </a:rPr>
              <a:t>дний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-55" dirty="0">
                <a:latin typeface="Verdana"/>
                <a:cs typeface="Verdana"/>
              </a:rPr>
              <a:t>г</a:t>
            </a:r>
            <a:r>
              <a:rPr sz="2000" spc="-80" dirty="0">
                <a:latin typeface="Verdana"/>
                <a:cs typeface="Verdana"/>
              </a:rPr>
              <a:t>о</a:t>
            </a:r>
            <a:r>
              <a:rPr sz="2000" spc="-30" dirty="0">
                <a:latin typeface="Verdana"/>
                <a:cs typeface="Verdana"/>
              </a:rPr>
              <a:t>д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80" dirty="0">
                <a:latin typeface="Verdana"/>
                <a:cs typeface="Verdana"/>
              </a:rPr>
              <a:t>о</a:t>
            </a:r>
            <a:r>
              <a:rPr sz="2000" spc="-100" dirty="0">
                <a:latin typeface="Verdana"/>
                <a:cs typeface="Verdana"/>
              </a:rPr>
              <a:t>бу</a:t>
            </a:r>
            <a:r>
              <a:rPr sz="2000" spc="-114" dirty="0">
                <a:latin typeface="Verdana"/>
                <a:cs typeface="Verdana"/>
              </a:rPr>
              <a:t>ч</a:t>
            </a:r>
            <a:r>
              <a:rPr sz="2000" spc="-80" dirty="0">
                <a:latin typeface="Verdana"/>
                <a:cs typeface="Verdana"/>
              </a:rPr>
              <a:t>ения</a:t>
            </a:r>
            <a:endParaRPr sz="20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761" y="2454401"/>
            <a:ext cx="0" cy="1070610"/>
          </a:xfrm>
          <a:custGeom>
            <a:avLst/>
            <a:gdLst/>
            <a:ahLst/>
            <a:cxnLst/>
            <a:rect l="l" t="t" r="r" b="b"/>
            <a:pathLst>
              <a:path h="1070610">
                <a:moveTo>
                  <a:pt x="0" y="0"/>
                </a:moveTo>
                <a:lnTo>
                  <a:pt x="0" y="1070355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12341" y="2401061"/>
            <a:ext cx="15781655" cy="0"/>
          </a:xfrm>
          <a:custGeom>
            <a:avLst/>
            <a:gdLst/>
            <a:ahLst/>
            <a:cxnLst/>
            <a:rect l="l" t="t" r="r" b="b"/>
            <a:pathLst>
              <a:path w="15781655">
                <a:moveTo>
                  <a:pt x="0" y="0"/>
                </a:moveTo>
                <a:lnTo>
                  <a:pt x="15781146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76553" y="429185"/>
            <a:ext cx="1577340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29840" algn="ctr">
              <a:lnSpc>
                <a:spcPct val="100000"/>
              </a:lnSpc>
              <a:spcBef>
                <a:spcPts val="105"/>
              </a:spcBef>
            </a:pPr>
            <a:r>
              <a:rPr sz="4400" b="1" spc="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</a:t>
            </a:r>
            <a:r>
              <a:rPr sz="4400" b="1" spc="-3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</a:t>
            </a:r>
            <a:r>
              <a:rPr sz="4400" b="1" spc="-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  <a:r>
              <a:rPr sz="4400" b="1" spc="-3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4400" b="1" spc="-3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4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</a:t>
            </a:r>
            <a:r>
              <a:rPr sz="4400" b="1" spc="-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887961" y="1258061"/>
            <a:ext cx="6248400" cy="829073"/>
          </a:xfrm>
          <a:prstGeom prst="rect">
            <a:avLst/>
          </a:prstGeom>
          <a:ln w="25400">
            <a:solidFill>
              <a:srgbClr val="9A8ECE"/>
            </a:solidFill>
          </a:ln>
        </p:spPr>
        <p:txBody>
          <a:bodyPr vert="horz" wrap="square" lIns="0" tIns="15049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85"/>
              </a:spcBef>
            </a:pPr>
            <a:r>
              <a:rPr sz="4400" spc="-250" dirty="0">
                <a:solidFill>
                  <a:srgbClr val="C00000"/>
                </a:solidFill>
                <a:latin typeface="Verdana"/>
                <a:cs typeface="Verdana"/>
              </a:rPr>
              <a:t>Пу</a:t>
            </a:r>
            <a:r>
              <a:rPr sz="4400" spc="-225" dirty="0">
                <a:solidFill>
                  <a:srgbClr val="C00000"/>
                </a:solidFill>
                <a:latin typeface="Verdana"/>
                <a:cs typeface="Verdana"/>
              </a:rPr>
              <a:t>н</a:t>
            </a:r>
            <a:r>
              <a:rPr sz="4400" spc="-480" dirty="0">
                <a:solidFill>
                  <a:srgbClr val="C00000"/>
                </a:solidFill>
                <a:latin typeface="Verdana"/>
                <a:cs typeface="Verdana"/>
              </a:rPr>
              <a:t>кты</a:t>
            </a:r>
            <a:r>
              <a:rPr sz="4400" spc="-35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4400" spc="-475" dirty="0">
                <a:solidFill>
                  <a:srgbClr val="C00000"/>
                </a:solidFill>
                <a:latin typeface="Verdana"/>
                <a:cs typeface="Verdana"/>
              </a:rPr>
              <a:t>5</a:t>
            </a:r>
            <a:r>
              <a:rPr sz="4400" spc="-270" dirty="0">
                <a:solidFill>
                  <a:srgbClr val="C00000"/>
                </a:solidFill>
                <a:latin typeface="Verdana"/>
                <a:cs typeface="Verdana"/>
              </a:rPr>
              <a:t>,</a:t>
            </a:r>
            <a:r>
              <a:rPr sz="4400" spc="-35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4400" spc="-475" dirty="0">
                <a:solidFill>
                  <a:srgbClr val="C00000"/>
                </a:solidFill>
                <a:latin typeface="Verdana"/>
                <a:cs typeface="Verdana"/>
              </a:rPr>
              <a:t>6</a:t>
            </a:r>
            <a:r>
              <a:rPr sz="4400" spc="-270" dirty="0">
                <a:solidFill>
                  <a:srgbClr val="C00000"/>
                </a:solidFill>
                <a:latin typeface="Verdana"/>
                <a:cs typeface="Verdana"/>
              </a:rPr>
              <a:t>,</a:t>
            </a:r>
            <a:r>
              <a:rPr sz="4400" spc="-35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4400" spc="-360" dirty="0">
                <a:solidFill>
                  <a:srgbClr val="C00000"/>
                </a:solidFill>
                <a:latin typeface="Verdana"/>
                <a:cs typeface="Verdana"/>
              </a:rPr>
              <a:t>7</a:t>
            </a:r>
            <a:endParaRPr sz="4400" dirty="0">
              <a:solidFill>
                <a:srgbClr val="C00000"/>
              </a:solidFill>
              <a:latin typeface="Verdana"/>
              <a:cs typeface="Verdan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010150" y="3196589"/>
            <a:ext cx="7740015" cy="922655"/>
          </a:xfrm>
          <a:custGeom>
            <a:avLst/>
            <a:gdLst/>
            <a:ahLst/>
            <a:cxnLst/>
            <a:rect l="l" t="t" r="r" b="b"/>
            <a:pathLst>
              <a:path w="7740015" h="922654">
                <a:moveTo>
                  <a:pt x="4668011" y="0"/>
                </a:moveTo>
                <a:lnTo>
                  <a:pt x="4668011" y="847089"/>
                </a:lnTo>
                <a:lnTo>
                  <a:pt x="7739888" y="847089"/>
                </a:lnTo>
                <a:lnTo>
                  <a:pt x="7739888" y="922146"/>
                </a:lnTo>
              </a:path>
              <a:path w="7740015" h="922654">
                <a:moveTo>
                  <a:pt x="4667250" y="0"/>
                </a:moveTo>
                <a:lnTo>
                  <a:pt x="4667250" y="839596"/>
                </a:lnTo>
                <a:lnTo>
                  <a:pt x="0" y="839596"/>
                </a:lnTo>
                <a:lnTo>
                  <a:pt x="0" y="914653"/>
                </a:lnTo>
              </a:path>
            </a:pathLst>
          </a:custGeom>
          <a:ln w="25400">
            <a:solidFill>
              <a:srgbClr val="9A8E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285232" y="2476500"/>
            <a:ext cx="8783320" cy="582852"/>
          </a:xfrm>
          <a:prstGeom prst="rect">
            <a:avLst/>
          </a:prstGeom>
          <a:solidFill>
            <a:srgbClr val="857EBA"/>
          </a:solidFill>
        </p:spPr>
        <p:txBody>
          <a:bodyPr vert="horz" wrap="square" lIns="0" tIns="8953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705"/>
              </a:spcBef>
            </a:pPr>
            <a:r>
              <a:rPr sz="3200" spc="-35" dirty="0">
                <a:solidFill>
                  <a:srgbClr val="C00000"/>
                </a:solidFill>
                <a:latin typeface="Verdana"/>
                <a:cs typeface="Verdana"/>
              </a:rPr>
              <a:t>Уч</a:t>
            </a:r>
            <a:r>
              <a:rPr sz="3200" spc="-50" dirty="0">
                <a:solidFill>
                  <a:srgbClr val="C00000"/>
                </a:solidFill>
                <a:latin typeface="Verdana"/>
                <a:cs typeface="Verdana"/>
              </a:rPr>
              <a:t>астни</a:t>
            </a:r>
            <a:r>
              <a:rPr sz="3200" spc="-180" dirty="0">
                <a:solidFill>
                  <a:srgbClr val="C00000"/>
                </a:solidFill>
                <a:latin typeface="Verdana"/>
                <a:cs typeface="Verdana"/>
              </a:rPr>
              <a:t>ки</a:t>
            </a:r>
            <a:r>
              <a:rPr sz="3200" spc="-254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3200" spc="-65" dirty="0">
                <a:solidFill>
                  <a:srgbClr val="C00000"/>
                </a:solidFill>
                <a:latin typeface="Verdana"/>
                <a:cs typeface="Verdana"/>
              </a:rPr>
              <a:t>ГИА</a:t>
            </a:r>
            <a:endParaRPr sz="3200" dirty="0">
              <a:solidFill>
                <a:srgbClr val="C00000"/>
              </a:solidFill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22247" y="4115561"/>
            <a:ext cx="7576184" cy="578363"/>
          </a:xfrm>
          <a:prstGeom prst="rect">
            <a:avLst/>
          </a:prstGeom>
          <a:solidFill>
            <a:srgbClr val="857EBA"/>
          </a:solidFill>
        </p:spPr>
        <p:txBody>
          <a:bodyPr vert="horz" wrap="square" lIns="0" tIns="850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70"/>
              </a:spcBef>
            </a:pPr>
            <a:r>
              <a:rPr sz="3200" spc="30" dirty="0">
                <a:solidFill>
                  <a:srgbClr val="C00000"/>
                </a:solidFill>
                <a:latin typeface="Verdana"/>
                <a:cs typeface="Verdana"/>
              </a:rPr>
              <a:t>Обучающиеся</a:t>
            </a:r>
            <a:endParaRPr sz="3200" dirty="0">
              <a:solidFill>
                <a:srgbClr val="C00000"/>
              </a:solidFill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961119" y="4115561"/>
            <a:ext cx="7576184" cy="586058"/>
          </a:xfrm>
          <a:prstGeom prst="rect">
            <a:avLst/>
          </a:prstGeom>
          <a:solidFill>
            <a:srgbClr val="857EBA"/>
          </a:solidFill>
        </p:spPr>
        <p:txBody>
          <a:bodyPr vert="horz" wrap="square" lIns="0" tIns="9271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730"/>
              </a:spcBef>
            </a:pPr>
            <a:r>
              <a:rPr sz="3200" spc="-10" dirty="0">
                <a:solidFill>
                  <a:srgbClr val="C00000"/>
                </a:solidFill>
                <a:latin typeface="Verdana"/>
                <a:cs typeface="Verdana"/>
              </a:rPr>
              <a:t>Экстерны</a:t>
            </a:r>
            <a:endParaRPr sz="3200" dirty="0">
              <a:solidFill>
                <a:srgbClr val="C00000"/>
              </a:solidFill>
              <a:latin typeface="Verdana"/>
              <a:cs typeface="Verdana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136903" y="4963667"/>
            <a:ext cx="7668895" cy="3862070"/>
            <a:chOff x="1136903" y="4963667"/>
            <a:chExt cx="7668895" cy="3862070"/>
          </a:xfrm>
        </p:grpSpPr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11579" y="4963667"/>
              <a:ext cx="7594092" cy="3861816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36903" y="6224015"/>
              <a:ext cx="7252716" cy="2183892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258823" y="4991099"/>
              <a:ext cx="7504430" cy="3771900"/>
            </a:xfrm>
            <a:custGeom>
              <a:avLst/>
              <a:gdLst/>
              <a:ahLst/>
              <a:cxnLst/>
              <a:rect l="l" t="t" r="r" b="b"/>
              <a:pathLst>
                <a:path w="7504430" h="3771900">
                  <a:moveTo>
                    <a:pt x="3752088" y="0"/>
                  </a:moveTo>
                  <a:lnTo>
                    <a:pt x="2809113" y="529971"/>
                  </a:lnTo>
                  <a:lnTo>
                    <a:pt x="3280537" y="529971"/>
                  </a:lnTo>
                  <a:lnTo>
                    <a:pt x="3280537" y="749553"/>
                  </a:lnTo>
                  <a:lnTo>
                    <a:pt x="0" y="749553"/>
                  </a:lnTo>
                  <a:lnTo>
                    <a:pt x="0" y="3771900"/>
                  </a:lnTo>
                  <a:lnTo>
                    <a:pt x="7504176" y="3771900"/>
                  </a:lnTo>
                  <a:lnTo>
                    <a:pt x="7504176" y="749553"/>
                  </a:lnTo>
                  <a:lnTo>
                    <a:pt x="4223639" y="749553"/>
                  </a:lnTo>
                  <a:lnTo>
                    <a:pt x="4223639" y="529971"/>
                  </a:lnTo>
                  <a:lnTo>
                    <a:pt x="4695063" y="529971"/>
                  </a:lnTo>
                  <a:lnTo>
                    <a:pt x="37520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258823" y="4991099"/>
              <a:ext cx="7504430" cy="3771900"/>
            </a:xfrm>
            <a:custGeom>
              <a:avLst/>
              <a:gdLst/>
              <a:ahLst/>
              <a:cxnLst/>
              <a:rect l="l" t="t" r="r" b="b"/>
              <a:pathLst>
                <a:path w="7504430" h="3771900">
                  <a:moveTo>
                    <a:pt x="0" y="749553"/>
                  </a:moveTo>
                  <a:lnTo>
                    <a:pt x="3280537" y="749553"/>
                  </a:lnTo>
                  <a:lnTo>
                    <a:pt x="3280537" y="529971"/>
                  </a:lnTo>
                  <a:lnTo>
                    <a:pt x="2809113" y="529971"/>
                  </a:lnTo>
                  <a:lnTo>
                    <a:pt x="3752088" y="0"/>
                  </a:lnTo>
                  <a:lnTo>
                    <a:pt x="4695063" y="529971"/>
                  </a:lnTo>
                  <a:lnTo>
                    <a:pt x="4223639" y="529971"/>
                  </a:lnTo>
                  <a:lnTo>
                    <a:pt x="4223639" y="749553"/>
                  </a:lnTo>
                  <a:lnTo>
                    <a:pt x="7504176" y="749553"/>
                  </a:lnTo>
                  <a:lnTo>
                    <a:pt x="7504176" y="3771900"/>
                  </a:lnTo>
                  <a:lnTo>
                    <a:pt x="0" y="3771900"/>
                  </a:lnTo>
                  <a:lnTo>
                    <a:pt x="0" y="749553"/>
                  </a:lnTo>
                  <a:close/>
                </a:path>
              </a:pathLst>
            </a:custGeom>
            <a:ln w="9525">
              <a:solidFill>
                <a:srgbClr val="9A8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336928" y="6319520"/>
            <a:ext cx="6851650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4030" algn="ctr">
              <a:lnSpc>
                <a:spcPct val="100000"/>
              </a:lnSpc>
              <a:spcBef>
                <a:spcPts val="100"/>
              </a:spcBef>
            </a:pPr>
            <a:r>
              <a:rPr sz="2400" b="1" spc="10" dirty="0">
                <a:latin typeface="Tahoma"/>
                <a:cs typeface="Tahoma"/>
              </a:rPr>
              <a:t>Допуск</a:t>
            </a:r>
            <a:r>
              <a:rPr sz="2400" b="1" spc="-35" dirty="0">
                <a:latin typeface="Tahoma"/>
                <a:cs typeface="Tahoma"/>
              </a:rPr>
              <a:t> </a:t>
            </a:r>
            <a:r>
              <a:rPr sz="2400" b="1" spc="-160" dirty="0">
                <a:latin typeface="Tahoma"/>
                <a:cs typeface="Tahoma"/>
              </a:rPr>
              <a:t>к</a:t>
            </a:r>
            <a:r>
              <a:rPr sz="2400" b="1" spc="-35" dirty="0">
                <a:latin typeface="Tahoma"/>
                <a:cs typeface="Tahoma"/>
              </a:rPr>
              <a:t> </a:t>
            </a:r>
            <a:r>
              <a:rPr sz="2400" b="1" spc="-135" dirty="0">
                <a:latin typeface="Tahoma"/>
                <a:cs typeface="Tahoma"/>
              </a:rPr>
              <a:t>ГИА:</a:t>
            </a:r>
            <a:endParaRPr sz="2400" dirty="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95" dirty="0">
                <a:latin typeface="Verdana"/>
                <a:cs typeface="Verdana"/>
              </a:rPr>
              <a:t>н</a:t>
            </a:r>
            <a:r>
              <a:rPr sz="2400" spc="-75" dirty="0">
                <a:latin typeface="Verdana"/>
                <a:cs typeface="Verdana"/>
              </a:rPr>
              <a:t>ет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55" dirty="0">
                <a:latin typeface="Verdana"/>
                <a:cs typeface="Verdana"/>
              </a:rPr>
              <a:t>ак</a:t>
            </a:r>
            <a:r>
              <a:rPr sz="2400" spc="60" dirty="0">
                <a:latin typeface="Verdana"/>
                <a:cs typeface="Verdana"/>
              </a:rPr>
              <a:t>а</a:t>
            </a:r>
            <a:r>
              <a:rPr sz="2400" spc="165" dirty="0">
                <a:latin typeface="Verdana"/>
                <a:cs typeface="Verdana"/>
              </a:rPr>
              <a:t>де</a:t>
            </a:r>
            <a:r>
              <a:rPr sz="2400" spc="195" dirty="0">
                <a:latin typeface="Verdana"/>
                <a:cs typeface="Verdana"/>
              </a:rPr>
              <a:t>м</a:t>
            </a:r>
            <a:r>
              <a:rPr sz="2400" spc="-105" dirty="0">
                <a:latin typeface="Verdana"/>
                <a:cs typeface="Verdana"/>
              </a:rPr>
              <a:t>ич</a:t>
            </a:r>
            <a:r>
              <a:rPr sz="2400" spc="-90" dirty="0">
                <a:latin typeface="Verdana"/>
                <a:cs typeface="Verdana"/>
              </a:rPr>
              <a:t>е</a:t>
            </a:r>
            <a:r>
              <a:rPr sz="2400" spc="25" dirty="0">
                <a:latin typeface="Verdana"/>
                <a:cs typeface="Verdana"/>
              </a:rPr>
              <a:t>ской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25" dirty="0">
                <a:latin typeface="Verdana"/>
                <a:cs typeface="Verdana"/>
              </a:rPr>
              <a:t>з</a:t>
            </a:r>
            <a:r>
              <a:rPr sz="2400" spc="-20" dirty="0">
                <a:latin typeface="Verdana"/>
                <a:cs typeface="Verdana"/>
              </a:rPr>
              <a:t>а</a:t>
            </a:r>
            <a:r>
              <a:rPr sz="2400" spc="-30" dirty="0">
                <a:latin typeface="Verdana"/>
                <a:cs typeface="Verdana"/>
              </a:rPr>
              <a:t>до</a:t>
            </a:r>
            <a:r>
              <a:rPr sz="2400" spc="-25" dirty="0">
                <a:latin typeface="Verdana"/>
                <a:cs typeface="Verdana"/>
              </a:rPr>
              <a:t>л</a:t>
            </a:r>
            <a:r>
              <a:rPr sz="2400" spc="25" dirty="0">
                <a:latin typeface="Verdana"/>
                <a:cs typeface="Verdana"/>
              </a:rPr>
              <a:t>же</a:t>
            </a:r>
            <a:r>
              <a:rPr sz="2400" spc="-95" dirty="0">
                <a:latin typeface="Verdana"/>
                <a:cs typeface="Verdana"/>
              </a:rPr>
              <a:t>нн</a:t>
            </a:r>
            <a:r>
              <a:rPr sz="2400" spc="35" dirty="0">
                <a:latin typeface="Verdana"/>
                <a:cs typeface="Verdana"/>
              </a:rPr>
              <a:t>ост</a:t>
            </a:r>
            <a:r>
              <a:rPr sz="2400" spc="-60" dirty="0">
                <a:latin typeface="Verdana"/>
                <a:cs typeface="Verdana"/>
              </a:rPr>
              <a:t>и</a:t>
            </a:r>
            <a:endParaRPr sz="2400" dirty="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60" dirty="0">
                <a:latin typeface="Verdana"/>
                <a:cs typeface="Verdana"/>
              </a:rPr>
              <a:t>уче</a:t>
            </a:r>
            <a:r>
              <a:rPr sz="2400" spc="-55" dirty="0">
                <a:latin typeface="Verdana"/>
                <a:cs typeface="Verdana"/>
              </a:rPr>
              <a:t>б</a:t>
            </a:r>
            <a:r>
              <a:rPr sz="2400" spc="-160" dirty="0">
                <a:latin typeface="Verdana"/>
                <a:cs typeface="Verdana"/>
              </a:rPr>
              <a:t>ны</a:t>
            </a:r>
            <a:r>
              <a:rPr sz="2400" spc="-140" dirty="0">
                <a:latin typeface="Verdana"/>
                <a:cs typeface="Verdana"/>
              </a:rPr>
              <a:t>й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25" dirty="0">
                <a:latin typeface="Verdana"/>
                <a:cs typeface="Verdana"/>
              </a:rPr>
              <a:t>пл</a:t>
            </a:r>
            <a:r>
              <a:rPr sz="2400" spc="-15" dirty="0">
                <a:latin typeface="Verdana"/>
                <a:cs typeface="Verdana"/>
              </a:rPr>
              <a:t>а</a:t>
            </a:r>
            <a:r>
              <a:rPr sz="2400" spc="-95" dirty="0">
                <a:latin typeface="Verdana"/>
                <a:cs typeface="Verdana"/>
              </a:rPr>
              <a:t>н</a:t>
            </a:r>
            <a:r>
              <a:rPr sz="2400" spc="-204" dirty="0">
                <a:latin typeface="Verdana"/>
                <a:cs typeface="Verdana"/>
              </a:rPr>
              <a:t> </a:t>
            </a:r>
            <a:r>
              <a:rPr sz="2400" spc="-240" dirty="0">
                <a:latin typeface="Verdana"/>
                <a:cs typeface="Verdana"/>
              </a:rPr>
              <a:t>вы</a:t>
            </a:r>
            <a:r>
              <a:rPr sz="2400" spc="-215" dirty="0">
                <a:latin typeface="Verdana"/>
                <a:cs typeface="Verdana"/>
              </a:rPr>
              <a:t>п</a:t>
            </a:r>
            <a:r>
              <a:rPr sz="2400" spc="-45" dirty="0">
                <a:latin typeface="Verdana"/>
                <a:cs typeface="Verdana"/>
              </a:rPr>
              <a:t>олн</a:t>
            </a:r>
            <a:r>
              <a:rPr sz="2400" spc="15" dirty="0">
                <a:latin typeface="Verdana"/>
                <a:cs typeface="Verdana"/>
              </a:rPr>
              <a:t>ен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305" dirty="0">
                <a:latin typeface="Verdana"/>
                <a:cs typeface="Verdana"/>
              </a:rPr>
              <a:t>в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65" dirty="0">
                <a:latin typeface="Verdana"/>
                <a:cs typeface="Verdana"/>
              </a:rPr>
              <a:t>пол</a:t>
            </a:r>
            <a:r>
              <a:rPr sz="2400" spc="-55" dirty="0">
                <a:latin typeface="Verdana"/>
                <a:cs typeface="Verdana"/>
              </a:rPr>
              <a:t>н</a:t>
            </a:r>
            <a:r>
              <a:rPr sz="2400" spc="275" dirty="0">
                <a:latin typeface="Verdana"/>
                <a:cs typeface="Verdana"/>
              </a:rPr>
              <a:t>ом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20" dirty="0">
                <a:latin typeface="Verdana"/>
                <a:cs typeface="Verdana"/>
              </a:rPr>
              <a:t>объ</a:t>
            </a:r>
            <a:r>
              <a:rPr sz="2400" spc="25" dirty="0">
                <a:latin typeface="Verdana"/>
                <a:cs typeface="Verdana"/>
              </a:rPr>
              <a:t>ё</a:t>
            </a:r>
            <a:r>
              <a:rPr sz="2400" spc="285" dirty="0">
                <a:latin typeface="Verdana"/>
                <a:cs typeface="Verdana"/>
              </a:rPr>
              <a:t>ме</a:t>
            </a:r>
            <a:endParaRPr sz="2400" dirty="0">
              <a:latin typeface="Verdana"/>
              <a:cs typeface="Verdana"/>
            </a:endParaRPr>
          </a:p>
          <a:p>
            <a:pPr marL="355600" marR="124841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25" dirty="0">
                <a:latin typeface="Verdana"/>
                <a:cs typeface="Verdana"/>
              </a:rPr>
              <a:t>з</a:t>
            </a:r>
            <a:r>
              <a:rPr sz="2400" spc="-15" dirty="0">
                <a:latin typeface="Verdana"/>
                <a:cs typeface="Verdana"/>
              </a:rPr>
              <a:t>а</a:t>
            </a:r>
            <a:r>
              <a:rPr sz="2400" spc="-114" dirty="0">
                <a:latin typeface="Verdana"/>
                <a:cs typeface="Verdana"/>
              </a:rPr>
              <a:t>ч</a:t>
            </a:r>
            <a:r>
              <a:rPr sz="2400" spc="-110" dirty="0">
                <a:latin typeface="Verdana"/>
                <a:cs typeface="Verdana"/>
              </a:rPr>
              <a:t>ё</a:t>
            </a:r>
            <a:r>
              <a:rPr sz="2400" spc="-275" dirty="0">
                <a:latin typeface="Verdana"/>
                <a:cs typeface="Verdana"/>
              </a:rPr>
              <a:t>т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25" dirty="0">
                <a:latin typeface="Verdana"/>
                <a:cs typeface="Verdana"/>
              </a:rPr>
              <a:t>за</a:t>
            </a:r>
            <a:r>
              <a:rPr sz="2400" spc="-185" dirty="0">
                <a:latin typeface="Verdana"/>
                <a:cs typeface="Verdana"/>
              </a:rPr>
              <a:t> </a:t>
            </a:r>
            <a:r>
              <a:rPr sz="2400" spc="-195" dirty="0">
                <a:latin typeface="Verdana"/>
                <a:cs typeface="Verdana"/>
              </a:rPr>
              <a:t>и</a:t>
            </a:r>
            <a:r>
              <a:rPr sz="2400" spc="-145" dirty="0">
                <a:latin typeface="Verdana"/>
                <a:cs typeface="Verdana"/>
              </a:rPr>
              <a:t>т</a:t>
            </a:r>
            <a:r>
              <a:rPr sz="2400" spc="-85" dirty="0">
                <a:latin typeface="Verdana"/>
                <a:cs typeface="Verdana"/>
              </a:rPr>
              <a:t>огов</a:t>
            </a:r>
            <a:r>
              <a:rPr sz="2400" spc="120" dirty="0">
                <a:latin typeface="Verdana"/>
                <a:cs typeface="Verdana"/>
              </a:rPr>
              <a:t>ое</a:t>
            </a:r>
            <a:r>
              <a:rPr sz="2400" spc="-170" dirty="0">
                <a:latin typeface="Verdana"/>
                <a:cs typeface="Verdana"/>
              </a:rPr>
              <a:t> </a:t>
            </a:r>
            <a:r>
              <a:rPr sz="2400" spc="160" dirty="0">
                <a:latin typeface="Verdana"/>
                <a:cs typeface="Verdana"/>
              </a:rPr>
              <a:t>собе</a:t>
            </a:r>
            <a:r>
              <a:rPr sz="2400" spc="30" dirty="0">
                <a:latin typeface="Verdana"/>
                <a:cs typeface="Verdana"/>
              </a:rPr>
              <a:t>седо</a:t>
            </a:r>
            <a:r>
              <a:rPr sz="2400" spc="35" dirty="0">
                <a:latin typeface="Verdana"/>
                <a:cs typeface="Verdana"/>
              </a:rPr>
              <a:t>в</a:t>
            </a:r>
            <a:r>
              <a:rPr sz="2400" spc="195" dirty="0">
                <a:latin typeface="Verdana"/>
                <a:cs typeface="Verdana"/>
              </a:rPr>
              <a:t>а</a:t>
            </a:r>
            <a:r>
              <a:rPr sz="2400" spc="-95" dirty="0">
                <a:latin typeface="Verdana"/>
                <a:cs typeface="Verdana"/>
              </a:rPr>
              <a:t>н</a:t>
            </a:r>
            <a:r>
              <a:rPr sz="2400" spc="20" dirty="0">
                <a:latin typeface="Verdana"/>
                <a:cs typeface="Verdana"/>
              </a:rPr>
              <a:t>ие  </a:t>
            </a:r>
            <a:r>
              <a:rPr sz="2400" spc="10" dirty="0">
                <a:latin typeface="Verdana"/>
                <a:cs typeface="Verdana"/>
              </a:rPr>
              <a:t>по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90" dirty="0">
                <a:latin typeface="Verdana"/>
                <a:cs typeface="Verdana"/>
              </a:rPr>
              <a:t>русскому</a:t>
            </a:r>
            <a:r>
              <a:rPr sz="2400" spc="-170" dirty="0">
                <a:latin typeface="Verdana"/>
                <a:cs typeface="Verdana"/>
              </a:rPr>
              <a:t> </a:t>
            </a:r>
            <a:r>
              <a:rPr sz="2400" spc="-254" dirty="0">
                <a:latin typeface="Verdana"/>
                <a:cs typeface="Verdana"/>
              </a:rPr>
              <a:t>языку</a:t>
            </a:r>
            <a:endParaRPr sz="2400" dirty="0">
              <a:latin typeface="Verdana"/>
              <a:cs typeface="Verdana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8871204" y="4963667"/>
            <a:ext cx="7706995" cy="3862070"/>
            <a:chOff x="8871204" y="4963667"/>
            <a:chExt cx="7706995" cy="3862070"/>
          </a:xfrm>
        </p:grpSpPr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944356" y="4963667"/>
              <a:ext cx="7633716" cy="3861816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871204" y="6224015"/>
              <a:ext cx="7342631" cy="2183892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8991600" y="4991099"/>
              <a:ext cx="7543800" cy="3771900"/>
            </a:xfrm>
            <a:custGeom>
              <a:avLst/>
              <a:gdLst/>
              <a:ahLst/>
              <a:cxnLst/>
              <a:rect l="l" t="t" r="r" b="b"/>
              <a:pathLst>
                <a:path w="7543800" h="3771900">
                  <a:moveTo>
                    <a:pt x="3771900" y="0"/>
                  </a:moveTo>
                  <a:lnTo>
                    <a:pt x="2828925" y="529971"/>
                  </a:lnTo>
                  <a:lnTo>
                    <a:pt x="3300349" y="529971"/>
                  </a:lnTo>
                  <a:lnTo>
                    <a:pt x="3300349" y="749553"/>
                  </a:lnTo>
                  <a:lnTo>
                    <a:pt x="0" y="749553"/>
                  </a:lnTo>
                  <a:lnTo>
                    <a:pt x="0" y="3771900"/>
                  </a:lnTo>
                  <a:lnTo>
                    <a:pt x="7543800" y="3771900"/>
                  </a:lnTo>
                  <a:lnTo>
                    <a:pt x="7543800" y="749553"/>
                  </a:lnTo>
                  <a:lnTo>
                    <a:pt x="4243323" y="749553"/>
                  </a:lnTo>
                  <a:lnTo>
                    <a:pt x="4243323" y="529971"/>
                  </a:lnTo>
                  <a:lnTo>
                    <a:pt x="4714875" y="529971"/>
                  </a:lnTo>
                  <a:lnTo>
                    <a:pt x="3771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991600" y="4991099"/>
              <a:ext cx="7543800" cy="3771900"/>
            </a:xfrm>
            <a:custGeom>
              <a:avLst/>
              <a:gdLst/>
              <a:ahLst/>
              <a:cxnLst/>
              <a:rect l="l" t="t" r="r" b="b"/>
              <a:pathLst>
                <a:path w="7543800" h="3771900">
                  <a:moveTo>
                    <a:pt x="0" y="749553"/>
                  </a:moveTo>
                  <a:lnTo>
                    <a:pt x="3300349" y="749553"/>
                  </a:lnTo>
                  <a:lnTo>
                    <a:pt x="3300349" y="529971"/>
                  </a:lnTo>
                  <a:lnTo>
                    <a:pt x="2828925" y="529971"/>
                  </a:lnTo>
                  <a:lnTo>
                    <a:pt x="3771900" y="0"/>
                  </a:lnTo>
                  <a:lnTo>
                    <a:pt x="4714875" y="529971"/>
                  </a:lnTo>
                  <a:lnTo>
                    <a:pt x="4243323" y="529971"/>
                  </a:lnTo>
                  <a:lnTo>
                    <a:pt x="4243323" y="749553"/>
                  </a:lnTo>
                  <a:lnTo>
                    <a:pt x="7543800" y="749553"/>
                  </a:lnTo>
                  <a:lnTo>
                    <a:pt x="7543800" y="3771900"/>
                  </a:lnTo>
                  <a:lnTo>
                    <a:pt x="0" y="3771900"/>
                  </a:lnTo>
                  <a:lnTo>
                    <a:pt x="0" y="749553"/>
                  </a:lnTo>
                  <a:close/>
                </a:path>
              </a:pathLst>
            </a:custGeom>
            <a:ln w="9525">
              <a:solidFill>
                <a:srgbClr val="9A8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9071229" y="6319520"/>
            <a:ext cx="6852284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2765" algn="ctr">
              <a:lnSpc>
                <a:spcPct val="100000"/>
              </a:lnSpc>
              <a:spcBef>
                <a:spcPts val="100"/>
              </a:spcBef>
            </a:pPr>
            <a:r>
              <a:rPr sz="2400" b="1" spc="10" dirty="0">
                <a:latin typeface="Tahoma"/>
                <a:cs typeface="Tahoma"/>
              </a:rPr>
              <a:t>Допуск</a:t>
            </a:r>
            <a:r>
              <a:rPr sz="2400" b="1" spc="-35" dirty="0">
                <a:latin typeface="Tahoma"/>
                <a:cs typeface="Tahoma"/>
              </a:rPr>
              <a:t> </a:t>
            </a:r>
            <a:r>
              <a:rPr sz="2400" b="1" spc="-160" dirty="0">
                <a:latin typeface="Tahoma"/>
                <a:cs typeface="Tahoma"/>
              </a:rPr>
              <a:t>к</a:t>
            </a:r>
            <a:r>
              <a:rPr sz="2400" b="1" spc="-35" dirty="0">
                <a:latin typeface="Tahoma"/>
                <a:cs typeface="Tahoma"/>
              </a:rPr>
              <a:t> </a:t>
            </a:r>
            <a:r>
              <a:rPr sz="2400" b="1" spc="-135" dirty="0">
                <a:latin typeface="Tahoma"/>
                <a:cs typeface="Tahoma"/>
              </a:rPr>
              <a:t>ГИА:</a:t>
            </a:r>
            <a:endParaRPr sz="2400" dirty="0">
              <a:latin typeface="Tahoma"/>
              <a:cs typeface="Tahoma"/>
            </a:endParaRPr>
          </a:p>
          <a:p>
            <a:pPr marL="355600" marR="508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65" dirty="0">
                <a:latin typeface="Verdana"/>
                <a:cs typeface="Verdana"/>
              </a:rPr>
              <a:t>получение</a:t>
            </a:r>
            <a:r>
              <a:rPr sz="2400" spc="-170" dirty="0">
                <a:latin typeface="Verdana"/>
                <a:cs typeface="Verdana"/>
              </a:rPr>
              <a:t> </a:t>
            </a:r>
            <a:r>
              <a:rPr sz="2400" spc="45" dirty="0">
                <a:latin typeface="Verdana"/>
                <a:cs typeface="Verdana"/>
              </a:rPr>
              <a:t>на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промежуточной</a:t>
            </a:r>
            <a:r>
              <a:rPr sz="2400" spc="-150" dirty="0">
                <a:latin typeface="Verdana"/>
                <a:cs typeface="Verdana"/>
              </a:rPr>
              <a:t> </a:t>
            </a:r>
            <a:r>
              <a:rPr sz="2400" spc="-15" dirty="0">
                <a:latin typeface="Verdana"/>
                <a:cs typeface="Verdana"/>
              </a:rPr>
              <a:t>аттестации </a:t>
            </a:r>
            <a:r>
              <a:rPr sz="2400" spc="-830" dirty="0">
                <a:latin typeface="Verdana"/>
                <a:cs typeface="Verdana"/>
              </a:rPr>
              <a:t> </a:t>
            </a:r>
            <a:r>
              <a:rPr sz="2400" spc="5" dirty="0">
                <a:latin typeface="Verdana"/>
                <a:cs typeface="Verdana"/>
              </a:rPr>
              <a:t>отметок</a:t>
            </a:r>
            <a:r>
              <a:rPr sz="2400" spc="-185" dirty="0">
                <a:latin typeface="Verdana"/>
                <a:cs typeface="Verdana"/>
              </a:rPr>
              <a:t> </a:t>
            </a:r>
            <a:r>
              <a:rPr sz="2400" spc="15" dirty="0">
                <a:latin typeface="Verdana"/>
                <a:cs typeface="Verdana"/>
              </a:rPr>
              <a:t>не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25" dirty="0">
                <a:latin typeface="Verdana"/>
                <a:cs typeface="Verdana"/>
              </a:rPr>
              <a:t>ниже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114" dirty="0">
                <a:latin typeface="Verdana"/>
                <a:cs typeface="Verdana"/>
              </a:rPr>
              <a:t>удовлетворительных</a:t>
            </a:r>
            <a:endParaRPr sz="2400" dirty="0">
              <a:latin typeface="Verdana"/>
              <a:cs typeface="Verdana"/>
            </a:endParaRPr>
          </a:p>
          <a:p>
            <a:pPr marL="355600" marR="1256665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25" dirty="0">
                <a:latin typeface="Verdana"/>
                <a:cs typeface="Verdana"/>
              </a:rPr>
              <a:t>з</a:t>
            </a:r>
            <a:r>
              <a:rPr sz="2400" spc="-20" dirty="0">
                <a:latin typeface="Verdana"/>
                <a:cs typeface="Verdana"/>
              </a:rPr>
              <a:t>а</a:t>
            </a:r>
            <a:r>
              <a:rPr sz="2400" spc="-114" dirty="0">
                <a:latin typeface="Verdana"/>
                <a:cs typeface="Verdana"/>
              </a:rPr>
              <a:t>чё</a:t>
            </a:r>
            <a:r>
              <a:rPr sz="2400" spc="-275" dirty="0">
                <a:latin typeface="Verdana"/>
                <a:cs typeface="Verdana"/>
              </a:rPr>
              <a:t>т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25" dirty="0">
                <a:latin typeface="Verdana"/>
                <a:cs typeface="Verdana"/>
              </a:rPr>
              <a:t>за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60" dirty="0">
                <a:latin typeface="Verdana"/>
                <a:cs typeface="Verdana"/>
              </a:rPr>
              <a:t>итогово</a:t>
            </a:r>
            <a:r>
              <a:rPr sz="2400" spc="-55" dirty="0">
                <a:latin typeface="Verdana"/>
                <a:cs typeface="Verdana"/>
              </a:rPr>
              <a:t>е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185" dirty="0">
                <a:latin typeface="Verdana"/>
                <a:cs typeface="Verdana"/>
              </a:rPr>
              <a:t>собе</a:t>
            </a:r>
            <a:r>
              <a:rPr sz="2400" spc="155" dirty="0">
                <a:latin typeface="Verdana"/>
                <a:cs typeface="Verdana"/>
              </a:rPr>
              <a:t>с</a:t>
            </a:r>
            <a:r>
              <a:rPr sz="2400" spc="15" dirty="0">
                <a:latin typeface="Verdana"/>
                <a:cs typeface="Verdana"/>
              </a:rPr>
              <a:t>едов</a:t>
            </a:r>
            <a:r>
              <a:rPr sz="2400" spc="20" dirty="0">
                <a:latin typeface="Verdana"/>
                <a:cs typeface="Verdana"/>
              </a:rPr>
              <a:t>а</a:t>
            </a:r>
            <a:r>
              <a:rPr sz="2400" spc="-15" dirty="0">
                <a:latin typeface="Verdana"/>
                <a:cs typeface="Verdana"/>
              </a:rPr>
              <a:t>ние  </a:t>
            </a:r>
            <a:r>
              <a:rPr sz="2400" spc="10" dirty="0">
                <a:latin typeface="Verdana"/>
                <a:cs typeface="Verdana"/>
              </a:rPr>
              <a:t>по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90" dirty="0">
                <a:latin typeface="Verdana"/>
                <a:cs typeface="Verdana"/>
              </a:rPr>
              <a:t>русскому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254" dirty="0">
                <a:latin typeface="Verdana"/>
                <a:cs typeface="Verdana"/>
              </a:rPr>
              <a:t>языку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7018508" y="9130134"/>
            <a:ext cx="485775" cy="5245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z="3200" b="1" spc="-245" dirty="0">
                <a:solidFill>
                  <a:srgbClr val="003876"/>
                </a:solidFill>
                <a:latin typeface="Tahoma"/>
                <a:cs typeface="Tahoma"/>
              </a:rPr>
              <a:t>5</a:t>
            </a:fld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761" y="2390394"/>
            <a:ext cx="0" cy="741680"/>
          </a:xfrm>
          <a:custGeom>
            <a:avLst/>
            <a:gdLst/>
            <a:ahLst/>
            <a:cxnLst/>
            <a:rect l="l" t="t" r="r" b="b"/>
            <a:pathLst>
              <a:path h="741680">
                <a:moveTo>
                  <a:pt x="0" y="0"/>
                </a:moveTo>
                <a:lnTo>
                  <a:pt x="0" y="74129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42822" y="2312670"/>
            <a:ext cx="5906135" cy="0"/>
          </a:xfrm>
          <a:custGeom>
            <a:avLst/>
            <a:gdLst/>
            <a:ahLst/>
            <a:cxnLst/>
            <a:rect l="l" t="t" r="r" b="b"/>
            <a:pathLst>
              <a:path w="5906134">
                <a:moveTo>
                  <a:pt x="0" y="0"/>
                </a:moveTo>
                <a:lnTo>
                  <a:pt x="5906134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601961" y="2510789"/>
            <a:ext cx="0" cy="728345"/>
          </a:xfrm>
          <a:custGeom>
            <a:avLst/>
            <a:gdLst/>
            <a:ahLst/>
            <a:cxnLst/>
            <a:rect l="l" t="t" r="r" b="b"/>
            <a:pathLst>
              <a:path h="728344">
                <a:moveTo>
                  <a:pt x="0" y="0"/>
                </a:moveTo>
                <a:lnTo>
                  <a:pt x="0" y="727963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678161" y="2434589"/>
            <a:ext cx="5638800" cy="0"/>
          </a:xfrm>
          <a:custGeom>
            <a:avLst/>
            <a:gdLst/>
            <a:ahLst/>
            <a:cxnLst/>
            <a:rect l="l" t="t" r="r" b="b"/>
            <a:pathLst>
              <a:path w="5638800">
                <a:moveTo>
                  <a:pt x="0" y="0"/>
                </a:moveTo>
                <a:lnTo>
                  <a:pt x="5638800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514600" y="876681"/>
            <a:ext cx="13713206" cy="8444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5400" b="1" spc="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</a:t>
            </a:r>
            <a:r>
              <a:rPr sz="5400" b="1" spc="-3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</a:t>
            </a:r>
            <a:r>
              <a:rPr sz="5400" b="1" spc="-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  <a:r>
              <a:rPr sz="5400" b="1" spc="-3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5400" b="1" spc="-3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</a:t>
            </a:r>
            <a:r>
              <a:rPr sz="5400" b="1" spc="-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450339" y="2512313"/>
            <a:ext cx="143637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310" dirty="0">
                <a:solidFill>
                  <a:srgbClr val="003876"/>
                </a:solidFill>
                <a:latin typeface="Tahoma"/>
                <a:cs typeface="Tahoma"/>
              </a:rPr>
              <a:t>Было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09429" y="2512313"/>
            <a:ext cx="179387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90" dirty="0">
                <a:solidFill>
                  <a:srgbClr val="003876"/>
                </a:solidFill>
                <a:latin typeface="Tahoma"/>
                <a:cs typeface="Tahoma"/>
              </a:rPr>
              <a:t>Стало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836420" y="3675888"/>
            <a:ext cx="4392295" cy="899160"/>
          </a:xfrm>
          <a:custGeom>
            <a:avLst/>
            <a:gdLst/>
            <a:ahLst/>
            <a:cxnLst/>
            <a:rect l="l" t="t" r="r" b="b"/>
            <a:pathLst>
              <a:path w="4392295" h="899160">
                <a:moveTo>
                  <a:pt x="4392167" y="0"/>
                </a:moveTo>
                <a:lnTo>
                  <a:pt x="0" y="0"/>
                </a:lnTo>
                <a:lnTo>
                  <a:pt x="0" y="899159"/>
                </a:lnTo>
                <a:lnTo>
                  <a:pt x="4392167" y="899159"/>
                </a:lnTo>
                <a:lnTo>
                  <a:pt x="4392167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059938" y="3892677"/>
            <a:ext cx="19418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34085" algn="l"/>
              </a:tabLst>
            </a:pPr>
            <a:r>
              <a:rPr sz="2800" b="1" spc="-85" dirty="0">
                <a:solidFill>
                  <a:srgbClr val="51B7C5"/>
                </a:solidFill>
                <a:latin typeface="Tahoma"/>
                <a:cs typeface="Tahoma"/>
              </a:rPr>
              <a:t>ЕГ</a:t>
            </a:r>
            <a:r>
              <a:rPr sz="2800" b="1" spc="-90" dirty="0">
                <a:solidFill>
                  <a:srgbClr val="51B7C5"/>
                </a:solidFill>
                <a:latin typeface="Tahoma"/>
                <a:cs typeface="Tahoma"/>
              </a:rPr>
              <a:t>Э</a:t>
            </a:r>
            <a:r>
              <a:rPr sz="2800" b="1" dirty="0">
                <a:solidFill>
                  <a:srgbClr val="51B7C5"/>
                </a:solidFill>
                <a:latin typeface="Tahoma"/>
                <a:cs typeface="Tahoma"/>
              </a:rPr>
              <a:t>	</a:t>
            </a:r>
            <a:r>
              <a:rPr sz="2800" spc="-50" dirty="0">
                <a:latin typeface="Verdana"/>
                <a:cs typeface="Verdana"/>
              </a:rPr>
              <a:t>/</a:t>
            </a:r>
            <a:r>
              <a:rPr sz="2800" spc="-204" dirty="0">
                <a:latin typeface="Verdana"/>
                <a:cs typeface="Verdana"/>
              </a:rPr>
              <a:t> </a:t>
            </a:r>
            <a:r>
              <a:rPr sz="2800" b="1" spc="70" dirty="0">
                <a:solidFill>
                  <a:srgbClr val="9A8ECE"/>
                </a:solidFill>
                <a:latin typeface="Tahoma"/>
                <a:cs typeface="Tahoma"/>
              </a:rPr>
              <a:t>ОГЭ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836420" y="6362700"/>
            <a:ext cx="4392295" cy="901065"/>
          </a:xfrm>
          <a:custGeom>
            <a:avLst/>
            <a:gdLst/>
            <a:ahLst/>
            <a:cxnLst/>
            <a:rect l="l" t="t" r="r" b="b"/>
            <a:pathLst>
              <a:path w="4392295" h="901065">
                <a:moveTo>
                  <a:pt x="4392167" y="0"/>
                </a:moveTo>
                <a:lnTo>
                  <a:pt x="0" y="0"/>
                </a:lnTo>
                <a:lnTo>
                  <a:pt x="0" y="900683"/>
                </a:lnTo>
                <a:lnTo>
                  <a:pt x="4392167" y="900683"/>
                </a:lnTo>
                <a:lnTo>
                  <a:pt x="4392167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690873" y="6580123"/>
            <a:ext cx="6826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0" dirty="0">
                <a:latin typeface="Verdana"/>
                <a:cs typeface="Verdana"/>
              </a:rPr>
              <a:t>ГВЭ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747515" y="4517135"/>
            <a:ext cx="546100" cy="288290"/>
          </a:xfrm>
          <a:custGeom>
            <a:avLst/>
            <a:gdLst/>
            <a:ahLst/>
            <a:cxnLst/>
            <a:rect l="l" t="t" r="r" b="b"/>
            <a:pathLst>
              <a:path w="546100" h="288289">
                <a:moveTo>
                  <a:pt x="409194" y="0"/>
                </a:moveTo>
                <a:lnTo>
                  <a:pt x="136398" y="0"/>
                </a:lnTo>
                <a:lnTo>
                  <a:pt x="136398" y="144017"/>
                </a:lnTo>
                <a:lnTo>
                  <a:pt x="0" y="144017"/>
                </a:lnTo>
                <a:lnTo>
                  <a:pt x="272796" y="288036"/>
                </a:lnTo>
                <a:lnTo>
                  <a:pt x="545592" y="144017"/>
                </a:lnTo>
                <a:lnTo>
                  <a:pt x="409194" y="144017"/>
                </a:lnTo>
                <a:lnTo>
                  <a:pt x="409194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764279" y="7203947"/>
            <a:ext cx="547370" cy="288290"/>
          </a:xfrm>
          <a:custGeom>
            <a:avLst/>
            <a:gdLst/>
            <a:ahLst/>
            <a:cxnLst/>
            <a:rect l="l" t="t" r="r" b="b"/>
            <a:pathLst>
              <a:path w="547370" h="288290">
                <a:moveTo>
                  <a:pt x="410337" y="0"/>
                </a:moveTo>
                <a:lnTo>
                  <a:pt x="136779" y="0"/>
                </a:lnTo>
                <a:lnTo>
                  <a:pt x="136779" y="144018"/>
                </a:lnTo>
                <a:lnTo>
                  <a:pt x="0" y="144018"/>
                </a:lnTo>
                <a:lnTo>
                  <a:pt x="273558" y="288035"/>
                </a:lnTo>
                <a:lnTo>
                  <a:pt x="547116" y="144018"/>
                </a:lnTo>
                <a:lnTo>
                  <a:pt x="410337" y="144018"/>
                </a:lnTo>
                <a:lnTo>
                  <a:pt x="410337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828800" y="4818888"/>
            <a:ext cx="4392295" cy="899160"/>
          </a:xfrm>
          <a:prstGeom prst="rect">
            <a:avLst/>
          </a:prstGeom>
          <a:solidFill>
            <a:srgbClr val="E3E3E3"/>
          </a:solidFill>
        </p:spPr>
        <p:txBody>
          <a:bodyPr vert="horz" wrap="square" lIns="0" tIns="2286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800"/>
              </a:spcBef>
            </a:pPr>
            <a:r>
              <a:rPr sz="2800" spc="-40" dirty="0">
                <a:latin typeface="Verdana"/>
                <a:cs typeface="Verdana"/>
              </a:rPr>
              <a:t>КИМ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28800" y="7505700"/>
            <a:ext cx="4392295" cy="1371600"/>
          </a:xfrm>
          <a:prstGeom prst="rect">
            <a:avLst/>
          </a:prstGeom>
          <a:solidFill>
            <a:srgbClr val="E3E3E3"/>
          </a:solidFill>
        </p:spPr>
        <p:txBody>
          <a:bodyPr vert="horz" wrap="square" lIns="0" tIns="387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5"/>
              </a:spcBef>
            </a:pPr>
            <a:r>
              <a:rPr sz="2800" spc="310" dirty="0">
                <a:solidFill>
                  <a:srgbClr val="FF0000"/>
                </a:solidFill>
                <a:latin typeface="Verdana"/>
                <a:cs typeface="Verdana"/>
              </a:rPr>
              <a:t>с</a:t>
            </a:r>
            <a:r>
              <a:rPr sz="2800" spc="-23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Verdana"/>
                <a:cs typeface="Verdana"/>
              </a:rPr>
              <a:t>использованием</a:t>
            </a:r>
            <a:endParaRPr sz="2800">
              <a:latin typeface="Verdana"/>
              <a:cs typeface="Verdana"/>
            </a:endParaRPr>
          </a:p>
          <a:p>
            <a:pPr marL="201295" marR="194310" algn="ctr">
              <a:lnSpc>
                <a:spcPct val="100000"/>
              </a:lnSpc>
            </a:pPr>
            <a:r>
              <a:rPr sz="2800" spc="-114" dirty="0">
                <a:solidFill>
                  <a:srgbClr val="FF0000"/>
                </a:solidFill>
                <a:latin typeface="Verdana"/>
                <a:cs typeface="Verdana"/>
              </a:rPr>
              <a:t>текстов,</a:t>
            </a:r>
            <a:r>
              <a:rPr sz="2800" spc="-18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800" spc="20" dirty="0">
                <a:solidFill>
                  <a:srgbClr val="FF0000"/>
                </a:solidFill>
                <a:latin typeface="Verdana"/>
                <a:cs typeface="Verdana"/>
              </a:rPr>
              <a:t>тем,</a:t>
            </a:r>
            <a:r>
              <a:rPr sz="2800" spc="-19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800" spc="-20" dirty="0">
                <a:solidFill>
                  <a:srgbClr val="FF0000"/>
                </a:solidFill>
                <a:latin typeface="Verdana"/>
                <a:cs typeface="Verdana"/>
              </a:rPr>
              <a:t>задани</a:t>
            </a:r>
            <a:r>
              <a:rPr sz="2800" spc="-15" dirty="0">
                <a:solidFill>
                  <a:srgbClr val="FF0000"/>
                </a:solidFill>
                <a:latin typeface="Verdana"/>
                <a:cs typeface="Verdana"/>
              </a:rPr>
              <a:t>й</a:t>
            </a:r>
            <a:r>
              <a:rPr sz="2800" spc="-240" dirty="0">
                <a:solidFill>
                  <a:srgbClr val="FF0000"/>
                </a:solidFill>
                <a:latin typeface="Verdana"/>
                <a:cs typeface="Verdana"/>
              </a:rPr>
              <a:t>,  </a:t>
            </a:r>
            <a:r>
              <a:rPr sz="2800" spc="-75" dirty="0">
                <a:solidFill>
                  <a:srgbClr val="FF0000"/>
                </a:solidFill>
                <a:latin typeface="Verdana"/>
                <a:cs typeface="Verdana"/>
              </a:rPr>
              <a:t>билетов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1000231" y="3675888"/>
            <a:ext cx="4392295" cy="899160"/>
          </a:xfrm>
          <a:custGeom>
            <a:avLst/>
            <a:gdLst/>
            <a:ahLst/>
            <a:cxnLst/>
            <a:rect l="l" t="t" r="r" b="b"/>
            <a:pathLst>
              <a:path w="4392294" h="899160">
                <a:moveTo>
                  <a:pt x="4392168" y="0"/>
                </a:moveTo>
                <a:lnTo>
                  <a:pt x="0" y="0"/>
                </a:lnTo>
                <a:lnTo>
                  <a:pt x="0" y="899159"/>
                </a:lnTo>
                <a:lnTo>
                  <a:pt x="4392168" y="899159"/>
                </a:lnTo>
                <a:lnTo>
                  <a:pt x="4392168" y="0"/>
                </a:lnTo>
                <a:close/>
              </a:path>
            </a:pathLst>
          </a:custGeom>
          <a:solidFill>
            <a:srgbClr val="003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2225019" y="3892677"/>
            <a:ext cx="19418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34085" algn="l"/>
              </a:tabLst>
            </a:pPr>
            <a:r>
              <a:rPr sz="2800" b="1" spc="-85" dirty="0">
                <a:solidFill>
                  <a:srgbClr val="51B7C5"/>
                </a:solidFill>
                <a:latin typeface="Tahoma"/>
                <a:cs typeface="Tahoma"/>
              </a:rPr>
              <a:t>ЕГ</a:t>
            </a:r>
            <a:r>
              <a:rPr sz="2800" b="1" spc="-90" dirty="0">
                <a:solidFill>
                  <a:srgbClr val="51B7C5"/>
                </a:solidFill>
                <a:latin typeface="Tahoma"/>
                <a:cs typeface="Tahoma"/>
              </a:rPr>
              <a:t>Э</a:t>
            </a:r>
            <a:r>
              <a:rPr sz="2800" b="1" dirty="0">
                <a:solidFill>
                  <a:srgbClr val="51B7C5"/>
                </a:solidFill>
                <a:latin typeface="Tahoma"/>
                <a:cs typeface="Tahoma"/>
              </a:rPr>
              <a:t>	</a:t>
            </a:r>
            <a:r>
              <a:rPr sz="2800" spc="-50" dirty="0">
                <a:latin typeface="Verdana"/>
                <a:cs typeface="Verdana"/>
              </a:rPr>
              <a:t>/</a:t>
            </a:r>
            <a:r>
              <a:rPr sz="2800" spc="-204" dirty="0">
                <a:latin typeface="Verdana"/>
                <a:cs typeface="Verdana"/>
              </a:rPr>
              <a:t> </a:t>
            </a:r>
            <a:r>
              <a:rPr sz="2800" b="1" spc="70" dirty="0">
                <a:solidFill>
                  <a:srgbClr val="9A8ECE"/>
                </a:solidFill>
                <a:latin typeface="Tahoma"/>
                <a:cs typeface="Tahoma"/>
              </a:rPr>
              <a:t>ОГЭ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1000231" y="6362700"/>
            <a:ext cx="4392295" cy="901065"/>
          </a:xfrm>
          <a:custGeom>
            <a:avLst/>
            <a:gdLst/>
            <a:ahLst/>
            <a:cxnLst/>
            <a:rect l="l" t="t" r="r" b="b"/>
            <a:pathLst>
              <a:path w="4392294" h="901065">
                <a:moveTo>
                  <a:pt x="4392168" y="0"/>
                </a:moveTo>
                <a:lnTo>
                  <a:pt x="0" y="0"/>
                </a:lnTo>
                <a:lnTo>
                  <a:pt x="0" y="900683"/>
                </a:lnTo>
                <a:lnTo>
                  <a:pt x="4392168" y="900683"/>
                </a:lnTo>
                <a:lnTo>
                  <a:pt x="4392168" y="0"/>
                </a:lnTo>
                <a:close/>
              </a:path>
            </a:pathLst>
          </a:custGeom>
          <a:solidFill>
            <a:srgbClr val="003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2855956" y="6580123"/>
            <a:ext cx="6826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0" dirty="0">
                <a:solidFill>
                  <a:srgbClr val="FFFFFF"/>
                </a:solidFill>
                <a:latin typeface="Verdana"/>
                <a:cs typeface="Verdana"/>
              </a:rPr>
              <a:t>ГВЭ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2911328" y="4517135"/>
            <a:ext cx="546100" cy="288290"/>
          </a:xfrm>
          <a:custGeom>
            <a:avLst/>
            <a:gdLst/>
            <a:ahLst/>
            <a:cxnLst/>
            <a:rect l="l" t="t" r="r" b="b"/>
            <a:pathLst>
              <a:path w="546100" h="288289">
                <a:moveTo>
                  <a:pt x="409193" y="0"/>
                </a:moveTo>
                <a:lnTo>
                  <a:pt x="136398" y="0"/>
                </a:lnTo>
                <a:lnTo>
                  <a:pt x="136398" y="144017"/>
                </a:lnTo>
                <a:lnTo>
                  <a:pt x="0" y="144017"/>
                </a:lnTo>
                <a:lnTo>
                  <a:pt x="272795" y="288036"/>
                </a:lnTo>
                <a:lnTo>
                  <a:pt x="545591" y="144017"/>
                </a:lnTo>
                <a:lnTo>
                  <a:pt x="409193" y="144017"/>
                </a:lnTo>
                <a:lnTo>
                  <a:pt x="409193" y="0"/>
                </a:lnTo>
                <a:close/>
              </a:path>
            </a:pathLst>
          </a:custGeom>
          <a:solidFill>
            <a:srgbClr val="003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929616" y="7203947"/>
            <a:ext cx="546100" cy="288290"/>
          </a:xfrm>
          <a:custGeom>
            <a:avLst/>
            <a:gdLst/>
            <a:ahLst/>
            <a:cxnLst/>
            <a:rect l="l" t="t" r="r" b="b"/>
            <a:pathLst>
              <a:path w="546100" h="288290">
                <a:moveTo>
                  <a:pt x="409193" y="0"/>
                </a:moveTo>
                <a:lnTo>
                  <a:pt x="136397" y="0"/>
                </a:lnTo>
                <a:lnTo>
                  <a:pt x="136397" y="144018"/>
                </a:lnTo>
                <a:lnTo>
                  <a:pt x="0" y="144018"/>
                </a:lnTo>
                <a:lnTo>
                  <a:pt x="272795" y="288035"/>
                </a:lnTo>
                <a:lnTo>
                  <a:pt x="545591" y="144018"/>
                </a:lnTo>
                <a:lnTo>
                  <a:pt x="409193" y="144018"/>
                </a:lnTo>
                <a:lnTo>
                  <a:pt x="409193" y="0"/>
                </a:lnTo>
                <a:close/>
              </a:path>
            </a:pathLst>
          </a:custGeom>
          <a:solidFill>
            <a:srgbClr val="003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0992611" y="4818888"/>
            <a:ext cx="4392295" cy="899160"/>
          </a:xfrm>
          <a:prstGeom prst="rect">
            <a:avLst/>
          </a:prstGeom>
          <a:solidFill>
            <a:srgbClr val="003876"/>
          </a:solidFill>
        </p:spPr>
        <p:txBody>
          <a:bodyPr vert="horz" wrap="square" lIns="0" tIns="2286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800"/>
              </a:spcBef>
            </a:pPr>
            <a:r>
              <a:rPr sz="2800" spc="-40" dirty="0">
                <a:solidFill>
                  <a:srgbClr val="FFFFFF"/>
                </a:solidFill>
                <a:latin typeface="Verdana"/>
                <a:cs typeface="Verdana"/>
              </a:rPr>
              <a:t>КИМ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7018508" y="9130134"/>
            <a:ext cx="485775" cy="5245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z="3200" b="1" spc="-245" dirty="0">
                <a:solidFill>
                  <a:srgbClr val="003876"/>
                </a:solidFill>
                <a:latin typeface="Tahoma"/>
                <a:cs typeface="Tahoma"/>
              </a:rPr>
              <a:t>6</a:t>
            </a:fld>
            <a:endParaRPr sz="32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0992611" y="7505700"/>
            <a:ext cx="4392295" cy="1371600"/>
          </a:xfrm>
          <a:prstGeom prst="rect">
            <a:avLst/>
          </a:prstGeom>
          <a:solidFill>
            <a:srgbClr val="003876"/>
          </a:solidFill>
        </p:spPr>
        <p:txBody>
          <a:bodyPr vert="horz" wrap="square" lIns="0" tIns="698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315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r>
              <a:rPr sz="2800" b="1" spc="-160" dirty="0">
                <a:solidFill>
                  <a:srgbClr val="F65E09"/>
                </a:solidFill>
                <a:latin typeface="Tahoma"/>
                <a:cs typeface="Tahoma"/>
              </a:rPr>
              <a:t>КИМ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761" y="2390394"/>
            <a:ext cx="0" cy="741680"/>
          </a:xfrm>
          <a:custGeom>
            <a:avLst/>
            <a:gdLst/>
            <a:ahLst/>
            <a:cxnLst/>
            <a:rect l="l" t="t" r="r" b="b"/>
            <a:pathLst>
              <a:path h="741680">
                <a:moveTo>
                  <a:pt x="0" y="0"/>
                </a:moveTo>
                <a:lnTo>
                  <a:pt x="0" y="74129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42822" y="2312670"/>
            <a:ext cx="5906135" cy="0"/>
          </a:xfrm>
          <a:custGeom>
            <a:avLst/>
            <a:gdLst/>
            <a:ahLst/>
            <a:cxnLst/>
            <a:rect l="l" t="t" r="r" b="b"/>
            <a:pathLst>
              <a:path w="5906134">
                <a:moveTo>
                  <a:pt x="0" y="0"/>
                </a:moveTo>
                <a:lnTo>
                  <a:pt x="5906134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601961" y="2510789"/>
            <a:ext cx="0" cy="728345"/>
          </a:xfrm>
          <a:custGeom>
            <a:avLst/>
            <a:gdLst/>
            <a:ahLst/>
            <a:cxnLst/>
            <a:rect l="l" t="t" r="r" b="b"/>
            <a:pathLst>
              <a:path h="728344">
                <a:moveTo>
                  <a:pt x="0" y="0"/>
                </a:moveTo>
                <a:lnTo>
                  <a:pt x="0" y="727963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678161" y="2434589"/>
            <a:ext cx="5638800" cy="0"/>
          </a:xfrm>
          <a:custGeom>
            <a:avLst/>
            <a:gdLst/>
            <a:ahLst/>
            <a:cxnLst/>
            <a:rect l="l" t="t" r="r" b="b"/>
            <a:pathLst>
              <a:path w="5638800">
                <a:moveTo>
                  <a:pt x="0" y="0"/>
                </a:moveTo>
                <a:lnTo>
                  <a:pt x="5638800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286000" y="721929"/>
            <a:ext cx="13713206" cy="8444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5400" b="1" spc="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</a:t>
            </a:r>
            <a:r>
              <a:rPr sz="5400" b="1" spc="-3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</a:t>
            </a:r>
            <a:r>
              <a:rPr sz="5400" b="1" spc="-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  <a:r>
              <a:rPr sz="5400" b="1" spc="-3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5400" b="1" spc="-3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</a:t>
            </a:r>
            <a:r>
              <a:rPr sz="5400" b="1" spc="-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450339" y="2512313"/>
            <a:ext cx="143637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310" dirty="0">
                <a:solidFill>
                  <a:srgbClr val="003876"/>
                </a:solidFill>
                <a:latin typeface="Tahoma"/>
                <a:cs typeface="Tahoma"/>
              </a:rPr>
              <a:t>Было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09429" y="2512313"/>
            <a:ext cx="179387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90" dirty="0">
                <a:solidFill>
                  <a:srgbClr val="003876"/>
                </a:solidFill>
                <a:latin typeface="Tahoma"/>
                <a:cs typeface="Tahoma"/>
              </a:rPr>
              <a:t>Стало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225263" y="9132519"/>
            <a:ext cx="25336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245" dirty="0">
                <a:solidFill>
                  <a:srgbClr val="003876"/>
                </a:solidFill>
                <a:latin typeface="Tahoma"/>
                <a:cs typeface="Tahoma"/>
              </a:rPr>
              <a:t>7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836420" y="3695700"/>
            <a:ext cx="4392295" cy="901065"/>
          </a:xfrm>
          <a:custGeom>
            <a:avLst/>
            <a:gdLst/>
            <a:ahLst/>
            <a:cxnLst/>
            <a:rect l="l" t="t" r="r" b="b"/>
            <a:pathLst>
              <a:path w="4392295" h="901064">
                <a:moveTo>
                  <a:pt x="4392167" y="0"/>
                </a:moveTo>
                <a:lnTo>
                  <a:pt x="0" y="0"/>
                </a:lnTo>
                <a:lnTo>
                  <a:pt x="0" y="900684"/>
                </a:lnTo>
                <a:lnTo>
                  <a:pt x="4392167" y="900684"/>
                </a:lnTo>
                <a:lnTo>
                  <a:pt x="4392167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434841" y="3912184"/>
            <a:ext cx="11931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95" dirty="0">
                <a:latin typeface="Verdana"/>
                <a:cs typeface="Verdana"/>
              </a:rPr>
              <a:t>ГВ</a:t>
            </a:r>
            <a:r>
              <a:rPr sz="2800" spc="-114" dirty="0">
                <a:latin typeface="Verdana"/>
                <a:cs typeface="Verdana"/>
              </a:rPr>
              <a:t>Э</a:t>
            </a:r>
            <a:r>
              <a:rPr sz="2800" spc="-355" dirty="0">
                <a:latin typeface="Verdana"/>
                <a:cs typeface="Verdana"/>
              </a:rPr>
              <a:t>-</a:t>
            </a:r>
            <a:r>
              <a:rPr sz="2800" spc="-235" dirty="0">
                <a:latin typeface="Verdana"/>
                <a:cs typeface="Verdana"/>
              </a:rPr>
              <a:t>11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764279" y="4536947"/>
            <a:ext cx="547370" cy="288290"/>
          </a:xfrm>
          <a:custGeom>
            <a:avLst/>
            <a:gdLst/>
            <a:ahLst/>
            <a:cxnLst/>
            <a:rect l="l" t="t" r="r" b="b"/>
            <a:pathLst>
              <a:path w="547370" h="288289">
                <a:moveTo>
                  <a:pt x="410337" y="0"/>
                </a:moveTo>
                <a:lnTo>
                  <a:pt x="136779" y="0"/>
                </a:lnTo>
                <a:lnTo>
                  <a:pt x="136779" y="144017"/>
                </a:lnTo>
                <a:lnTo>
                  <a:pt x="0" y="144017"/>
                </a:lnTo>
                <a:lnTo>
                  <a:pt x="273558" y="288036"/>
                </a:lnTo>
                <a:lnTo>
                  <a:pt x="547116" y="144017"/>
                </a:lnTo>
                <a:lnTo>
                  <a:pt x="410337" y="144017"/>
                </a:lnTo>
                <a:lnTo>
                  <a:pt x="410337" y="0"/>
                </a:lnTo>
                <a:close/>
              </a:path>
            </a:pathLst>
          </a:custGeom>
          <a:solidFill>
            <a:srgbClr val="E3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828800" y="4838700"/>
            <a:ext cx="4392295" cy="1371600"/>
          </a:xfrm>
          <a:prstGeom prst="rect">
            <a:avLst/>
          </a:prstGeom>
          <a:solidFill>
            <a:srgbClr val="E3E3E3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3150">
              <a:latin typeface="Times New Roman"/>
              <a:cs typeface="Times New Roman"/>
            </a:endParaRPr>
          </a:p>
          <a:p>
            <a:pPr marL="151130">
              <a:lnSpc>
                <a:spcPct val="100000"/>
              </a:lnSpc>
            </a:pPr>
            <a:r>
              <a:rPr sz="2800" spc="-40" dirty="0">
                <a:solidFill>
                  <a:srgbClr val="FF0000"/>
                </a:solidFill>
                <a:latin typeface="Verdana"/>
                <a:cs typeface="Verdana"/>
              </a:rPr>
              <a:t>П</a:t>
            </a:r>
            <a:r>
              <a:rPr sz="2800" spc="-30" dirty="0">
                <a:solidFill>
                  <a:srgbClr val="FF0000"/>
                </a:solidFill>
                <a:latin typeface="Verdana"/>
                <a:cs typeface="Verdana"/>
              </a:rPr>
              <a:t>о</a:t>
            </a:r>
            <a:r>
              <a:rPr sz="2800" spc="-21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800" spc="15" dirty="0">
                <a:solidFill>
                  <a:srgbClr val="FF0000"/>
                </a:solidFill>
                <a:latin typeface="Verdana"/>
                <a:cs typeface="Verdana"/>
              </a:rPr>
              <a:t>любы</a:t>
            </a:r>
            <a:r>
              <a:rPr sz="2800" spc="20" dirty="0">
                <a:solidFill>
                  <a:srgbClr val="FF0000"/>
                </a:solidFill>
                <a:latin typeface="Verdana"/>
                <a:cs typeface="Verdana"/>
              </a:rPr>
              <a:t>м</a:t>
            </a:r>
            <a:r>
              <a:rPr sz="2800" spc="-21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800" spc="60" dirty="0">
                <a:solidFill>
                  <a:srgbClr val="FF0000"/>
                </a:solidFill>
                <a:latin typeface="Verdana"/>
                <a:cs typeface="Verdana"/>
              </a:rPr>
              <a:t>пр</a:t>
            </a:r>
            <a:r>
              <a:rPr sz="2800" spc="50" dirty="0">
                <a:solidFill>
                  <a:srgbClr val="FF0000"/>
                </a:solidFill>
                <a:latin typeface="Verdana"/>
                <a:cs typeface="Verdana"/>
              </a:rPr>
              <a:t>е</a:t>
            </a:r>
            <a:r>
              <a:rPr sz="2800" spc="75" dirty="0">
                <a:solidFill>
                  <a:srgbClr val="FF0000"/>
                </a:solidFill>
                <a:latin typeface="Verdana"/>
                <a:cs typeface="Verdana"/>
              </a:rPr>
              <a:t>дме</a:t>
            </a:r>
            <a:r>
              <a:rPr sz="2800" spc="45" dirty="0">
                <a:solidFill>
                  <a:srgbClr val="FF0000"/>
                </a:solidFill>
                <a:latin typeface="Verdana"/>
                <a:cs typeface="Verdana"/>
              </a:rPr>
              <a:t>т</a:t>
            </a:r>
            <a:r>
              <a:rPr sz="2800" spc="235" dirty="0">
                <a:solidFill>
                  <a:srgbClr val="FF0000"/>
                </a:solidFill>
                <a:latin typeface="Verdana"/>
                <a:cs typeface="Verdana"/>
              </a:rPr>
              <a:t>а</a:t>
            </a:r>
            <a:r>
              <a:rPr sz="2800" spc="505" dirty="0">
                <a:solidFill>
                  <a:srgbClr val="FF0000"/>
                </a:solidFill>
                <a:latin typeface="Verdana"/>
                <a:cs typeface="Verdana"/>
              </a:rPr>
              <a:t>м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1000231" y="3771900"/>
            <a:ext cx="4392295" cy="901065"/>
          </a:xfrm>
          <a:custGeom>
            <a:avLst/>
            <a:gdLst/>
            <a:ahLst/>
            <a:cxnLst/>
            <a:rect l="l" t="t" r="r" b="b"/>
            <a:pathLst>
              <a:path w="4392294" h="901064">
                <a:moveTo>
                  <a:pt x="4392168" y="0"/>
                </a:moveTo>
                <a:lnTo>
                  <a:pt x="0" y="0"/>
                </a:lnTo>
                <a:lnTo>
                  <a:pt x="0" y="900684"/>
                </a:lnTo>
                <a:lnTo>
                  <a:pt x="4392168" y="900684"/>
                </a:lnTo>
                <a:lnTo>
                  <a:pt x="4392168" y="0"/>
                </a:lnTo>
                <a:close/>
              </a:path>
            </a:pathLst>
          </a:custGeom>
          <a:solidFill>
            <a:srgbClr val="003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2599923" y="3989070"/>
            <a:ext cx="11931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0" dirty="0">
                <a:solidFill>
                  <a:srgbClr val="FFFFFF"/>
                </a:solidFill>
                <a:latin typeface="Verdana"/>
                <a:cs typeface="Verdana"/>
              </a:rPr>
              <a:t>ГВЭ</a:t>
            </a:r>
            <a:r>
              <a:rPr sz="2800" spc="-350" dirty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2800" spc="-240" dirty="0">
                <a:solidFill>
                  <a:srgbClr val="FFFFFF"/>
                </a:solidFill>
                <a:latin typeface="Verdana"/>
                <a:cs typeface="Verdana"/>
              </a:rPr>
              <a:t>11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2929616" y="4613147"/>
            <a:ext cx="546100" cy="288290"/>
          </a:xfrm>
          <a:custGeom>
            <a:avLst/>
            <a:gdLst/>
            <a:ahLst/>
            <a:cxnLst/>
            <a:rect l="l" t="t" r="r" b="b"/>
            <a:pathLst>
              <a:path w="546100" h="288289">
                <a:moveTo>
                  <a:pt x="409193" y="0"/>
                </a:moveTo>
                <a:lnTo>
                  <a:pt x="136397" y="0"/>
                </a:lnTo>
                <a:lnTo>
                  <a:pt x="136397" y="144017"/>
                </a:lnTo>
                <a:lnTo>
                  <a:pt x="0" y="144017"/>
                </a:lnTo>
                <a:lnTo>
                  <a:pt x="272795" y="288036"/>
                </a:lnTo>
                <a:lnTo>
                  <a:pt x="545591" y="144017"/>
                </a:lnTo>
                <a:lnTo>
                  <a:pt x="409193" y="144017"/>
                </a:lnTo>
                <a:lnTo>
                  <a:pt x="409193" y="0"/>
                </a:lnTo>
                <a:close/>
              </a:path>
            </a:pathLst>
          </a:custGeom>
          <a:solidFill>
            <a:srgbClr val="003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0992611" y="4914900"/>
            <a:ext cx="4392295" cy="1371600"/>
          </a:xfrm>
          <a:prstGeom prst="rect">
            <a:avLst/>
          </a:prstGeom>
          <a:solidFill>
            <a:srgbClr val="003876"/>
          </a:solidFill>
        </p:spPr>
        <p:txBody>
          <a:bodyPr vert="horz" wrap="square" lIns="0" tIns="4000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315"/>
              </a:spcBef>
            </a:pPr>
            <a:r>
              <a:rPr sz="2800" b="1" spc="-185" dirty="0">
                <a:solidFill>
                  <a:srgbClr val="F65E09"/>
                </a:solidFill>
                <a:latin typeface="Tahoma"/>
                <a:cs typeface="Tahoma"/>
              </a:rPr>
              <a:t>Только</a:t>
            </a:r>
            <a:endParaRPr sz="2800">
              <a:latin typeface="Tahoma"/>
              <a:cs typeface="Tahoma"/>
            </a:endParaRPr>
          </a:p>
          <a:p>
            <a:pPr marL="629285" marR="622300" algn="ctr">
              <a:lnSpc>
                <a:spcPct val="100000"/>
              </a:lnSpc>
            </a:pPr>
            <a:r>
              <a:rPr sz="2800" b="1" spc="-40" dirty="0">
                <a:solidFill>
                  <a:srgbClr val="F65E09"/>
                </a:solidFill>
                <a:latin typeface="Tahoma"/>
                <a:cs typeface="Tahoma"/>
              </a:rPr>
              <a:t>по</a:t>
            </a:r>
            <a:r>
              <a:rPr sz="2800" b="1" spc="-130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800" b="1" spc="-70" dirty="0">
                <a:solidFill>
                  <a:srgbClr val="F65E09"/>
                </a:solidFill>
                <a:latin typeface="Tahoma"/>
                <a:cs typeface="Tahoma"/>
              </a:rPr>
              <a:t>обязательным </a:t>
            </a:r>
            <a:r>
              <a:rPr sz="2800" b="1" spc="-805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2800" b="1" spc="55" dirty="0">
                <a:solidFill>
                  <a:srgbClr val="F65E09"/>
                </a:solidFill>
                <a:latin typeface="Tahoma"/>
                <a:cs typeface="Tahoma"/>
              </a:rPr>
              <a:t>предметам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28800" y="7173468"/>
            <a:ext cx="5466715" cy="2356485"/>
          </a:xfrm>
          <a:prstGeom prst="rect">
            <a:avLst/>
          </a:prstGeom>
          <a:ln w="9525">
            <a:solidFill>
              <a:srgbClr val="003876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200660" marR="1484630">
              <a:lnSpc>
                <a:spcPct val="100000"/>
              </a:lnSpc>
              <a:spcBef>
                <a:spcPts val="730"/>
              </a:spcBef>
            </a:pPr>
            <a:r>
              <a:rPr sz="2800" spc="-310" dirty="0">
                <a:latin typeface="Verdana"/>
                <a:cs typeface="Verdana"/>
              </a:rPr>
              <a:t>8</a:t>
            </a:r>
            <a:r>
              <a:rPr sz="2800" spc="-175" dirty="0">
                <a:latin typeface="Verdana"/>
                <a:cs typeface="Verdana"/>
              </a:rPr>
              <a:t>.</a:t>
            </a:r>
            <a:r>
              <a:rPr sz="2800" spc="-220" dirty="0">
                <a:latin typeface="Verdana"/>
                <a:cs typeface="Verdana"/>
              </a:rPr>
              <a:t> </a:t>
            </a:r>
            <a:r>
              <a:rPr sz="2800" spc="-60" dirty="0">
                <a:latin typeface="Verdana"/>
                <a:cs typeface="Verdana"/>
              </a:rPr>
              <a:t>ГИА</a:t>
            </a:r>
            <a:r>
              <a:rPr sz="2800" spc="-204" dirty="0">
                <a:latin typeface="Verdana"/>
                <a:cs typeface="Verdana"/>
              </a:rPr>
              <a:t> </a:t>
            </a:r>
            <a:r>
              <a:rPr sz="2800" spc="-30" dirty="0">
                <a:latin typeface="Verdana"/>
                <a:cs typeface="Verdana"/>
              </a:rPr>
              <a:t>провод</a:t>
            </a:r>
            <a:r>
              <a:rPr sz="2800" spc="-20" dirty="0">
                <a:latin typeface="Verdana"/>
                <a:cs typeface="Verdana"/>
              </a:rPr>
              <a:t>и</a:t>
            </a:r>
            <a:r>
              <a:rPr sz="2800" spc="-150" dirty="0">
                <a:latin typeface="Verdana"/>
                <a:cs typeface="Verdana"/>
              </a:rPr>
              <a:t>тся</a:t>
            </a:r>
            <a:r>
              <a:rPr sz="2800" spc="-180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по  </a:t>
            </a:r>
            <a:r>
              <a:rPr sz="2800" spc="155" dirty="0">
                <a:latin typeface="Verdana"/>
                <a:cs typeface="Verdana"/>
              </a:rPr>
              <a:t>рус</a:t>
            </a:r>
            <a:r>
              <a:rPr sz="2800" spc="150" dirty="0">
                <a:latin typeface="Verdana"/>
                <a:cs typeface="Verdana"/>
              </a:rPr>
              <a:t>с</a:t>
            </a:r>
            <a:r>
              <a:rPr sz="2800" spc="55" dirty="0">
                <a:latin typeface="Verdana"/>
                <a:cs typeface="Verdana"/>
              </a:rPr>
              <a:t>кому</a:t>
            </a:r>
            <a:r>
              <a:rPr sz="2800" spc="-204" dirty="0">
                <a:latin typeface="Verdana"/>
                <a:cs typeface="Verdana"/>
              </a:rPr>
              <a:t> </a:t>
            </a:r>
            <a:r>
              <a:rPr sz="2800" spc="-434" dirty="0">
                <a:latin typeface="Verdana"/>
                <a:cs typeface="Verdana"/>
              </a:rPr>
              <a:t>я</a:t>
            </a:r>
            <a:r>
              <a:rPr sz="2800" spc="-265" dirty="0">
                <a:latin typeface="Verdana"/>
                <a:cs typeface="Verdana"/>
              </a:rPr>
              <a:t>зыку</a:t>
            </a:r>
            <a:r>
              <a:rPr sz="2800" spc="-204" dirty="0">
                <a:latin typeface="Verdana"/>
                <a:cs typeface="Verdana"/>
              </a:rPr>
              <a:t> </a:t>
            </a:r>
            <a:r>
              <a:rPr sz="2800" spc="-70" dirty="0">
                <a:latin typeface="Verdana"/>
                <a:cs typeface="Verdana"/>
              </a:rPr>
              <a:t>и</a:t>
            </a:r>
            <a:endParaRPr sz="2800">
              <a:latin typeface="Verdana"/>
              <a:cs typeface="Verdana"/>
            </a:endParaRPr>
          </a:p>
          <a:p>
            <a:pPr marL="200660" marR="781685">
              <a:lnSpc>
                <a:spcPct val="100000"/>
              </a:lnSpc>
            </a:pPr>
            <a:r>
              <a:rPr sz="2800" spc="85" dirty="0">
                <a:latin typeface="Verdana"/>
                <a:cs typeface="Verdana"/>
              </a:rPr>
              <a:t>математике…, </a:t>
            </a:r>
            <a:r>
              <a:rPr sz="2800" spc="229" dirty="0">
                <a:latin typeface="Verdana"/>
                <a:cs typeface="Verdana"/>
              </a:rPr>
              <a:t>а </a:t>
            </a:r>
            <a:r>
              <a:rPr sz="2800" spc="-60" dirty="0">
                <a:latin typeface="Verdana"/>
                <a:cs typeface="Verdana"/>
              </a:rPr>
              <a:t>также </a:t>
            </a:r>
            <a:r>
              <a:rPr sz="2800" spc="-55" dirty="0">
                <a:latin typeface="Verdana"/>
                <a:cs typeface="Verdana"/>
              </a:rPr>
              <a:t> </a:t>
            </a:r>
            <a:r>
              <a:rPr sz="2800" spc="5" dirty="0">
                <a:latin typeface="Verdana"/>
                <a:cs typeface="Verdana"/>
              </a:rPr>
              <a:t>по</a:t>
            </a:r>
            <a:r>
              <a:rPr sz="2800" spc="-220" dirty="0">
                <a:latin typeface="Verdana"/>
                <a:cs typeface="Verdana"/>
              </a:rPr>
              <a:t> </a:t>
            </a:r>
            <a:r>
              <a:rPr sz="2800" spc="85" dirty="0">
                <a:latin typeface="Verdana"/>
                <a:cs typeface="Verdana"/>
              </a:rPr>
              <a:t>следующим</a:t>
            </a:r>
            <a:r>
              <a:rPr sz="2800" spc="-195" dirty="0">
                <a:latin typeface="Verdana"/>
                <a:cs typeface="Verdana"/>
              </a:rPr>
              <a:t> </a:t>
            </a:r>
            <a:r>
              <a:rPr sz="2800" spc="-40" dirty="0">
                <a:latin typeface="Verdana"/>
                <a:cs typeface="Verdana"/>
              </a:rPr>
              <a:t>учебным </a:t>
            </a:r>
            <a:r>
              <a:rPr sz="2800" spc="-969" dirty="0">
                <a:latin typeface="Verdana"/>
                <a:cs typeface="Verdana"/>
              </a:rPr>
              <a:t> </a:t>
            </a:r>
            <a:r>
              <a:rPr sz="2800" spc="165" dirty="0">
                <a:latin typeface="Verdana"/>
                <a:cs typeface="Verdana"/>
              </a:rPr>
              <a:t>предметам…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153400" y="7173468"/>
            <a:ext cx="7239000" cy="2356485"/>
          </a:xfrm>
          <a:prstGeom prst="rect">
            <a:avLst/>
          </a:prstGeom>
          <a:ln w="9525">
            <a:solidFill>
              <a:srgbClr val="003876"/>
            </a:solidFill>
          </a:ln>
        </p:spPr>
        <p:txBody>
          <a:bodyPr vert="horz" wrap="square" lIns="0" tIns="92710" rIns="0" bIns="0" rtlCol="0">
            <a:spAutoFit/>
          </a:bodyPr>
          <a:lstStyle/>
          <a:p>
            <a:pPr marL="201295" marR="521334">
              <a:lnSpc>
                <a:spcPct val="100000"/>
              </a:lnSpc>
              <a:spcBef>
                <a:spcPts val="730"/>
              </a:spcBef>
            </a:pPr>
            <a:r>
              <a:rPr sz="2800" spc="-310" dirty="0">
                <a:latin typeface="Verdana"/>
                <a:cs typeface="Verdana"/>
              </a:rPr>
              <a:t>9</a:t>
            </a:r>
            <a:r>
              <a:rPr sz="2800" spc="-175" dirty="0">
                <a:latin typeface="Verdana"/>
                <a:cs typeface="Verdana"/>
              </a:rPr>
              <a:t>.</a:t>
            </a:r>
            <a:r>
              <a:rPr sz="2800" spc="-220" dirty="0">
                <a:latin typeface="Verdana"/>
                <a:cs typeface="Verdana"/>
              </a:rPr>
              <a:t> </a:t>
            </a:r>
            <a:r>
              <a:rPr sz="2800" spc="-60" dirty="0">
                <a:latin typeface="Verdana"/>
                <a:cs typeface="Verdana"/>
              </a:rPr>
              <a:t>ГИА</a:t>
            </a:r>
            <a:r>
              <a:rPr sz="2800" spc="-204" dirty="0">
                <a:latin typeface="Verdana"/>
                <a:cs typeface="Verdana"/>
              </a:rPr>
              <a:t> </a:t>
            </a:r>
            <a:r>
              <a:rPr sz="2800" spc="-360" dirty="0">
                <a:latin typeface="Verdana"/>
                <a:cs typeface="Verdana"/>
              </a:rPr>
              <a:t>в</a:t>
            </a:r>
            <a:r>
              <a:rPr sz="2800" spc="-210" dirty="0">
                <a:latin typeface="Verdana"/>
                <a:cs typeface="Verdana"/>
              </a:rPr>
              <a:t> </a:t>
            </a:r>
            <a:r>
              <a:rPr sz="2800" spc="330" dirty="0">
                <a:latin typeface="Verdana"/>
                <a:cs typeface="Verdana"/>
              </a:rPr>
              <a:t>фо</a:t>
            </a:r>
            <a:r>
              <a:rPr sz="2800" spc="295" dirty="0">
                <a:latin typeface="Verdana"/>
                <a:cs typeface="Verdana"/>
              </a:rPr>
              <a:t>р</a:t>
            </a:r>
            <a:r>
              <a:rPr sz="2800" spc="325" dirty="0">
                <a:latin typeface="Verdana"/>
                <a:cs typeface="Verdana"/>
              </a:rPr>
              <a:t>ме</a:t>
            </a:r>
            <a:r>
              <a:rPr sz="2800" spc="-200" dirty="0">
                <a:latin typeface="Verdana"/>
                <a:cs typeface="Verdana"/>
              </a:rPr>
              <a:t> </a:t>
            </a:r>
            <a:r>
              <a:rPr sz="2800" spc="-90" dirty="0">
                <a:latin typeface="Verdana"/>
                <a:cs typeface="Verdana"/>
              </a:rPr>
              <a:t>ЕГ</a:t>
            </a:r>
            <a:r>
              <a:rPr sz="2800" spc="-95" dirty="0">
                <a:latin typeface="Verdana"/>
                <a:cs typeface="Verdana"/>
              </a:rPr>
              <a:t>Э</a:t>
            </a:r>
            <a:r>
              <a:rPr sz="2800" spc="-215" dirty="0">
                <a:latin typeface="Verdana"/>
                <a:cs typeface="Verdana"/>
              </a:rPr>
              <a:t> </a:t>
            </a:r>
            <a:r>
              <a:rPr sz="2800" spc="-70" dirty="0">
                <a:latin typeface="Verdana"/>
                <a:cs typeface="Verdana"/>
              </a:rPr>
              <a:t>и</a:t>
            </a:r>
            <a:r>
              <a:rPr sz="2800" spc="-204" dirty="0">
                <a:latin typeface="Verdana"/>
                <a:cs typeface="Verdana"/>
              </a:rPr>
              <a:t> </a:t>
            </a:r>
            <a:r>
              <a:rPr sz="2800" spc="-135" dirty="0">
                <a:latin typeface="Verdana"/>
                <a:cs typeface="Verdana"/>
              </a:rPr>
              <a:t>(</a:t>
            </a:r>
            <a:r>
              <a:rPr sz="2800" spc="-180" dirty="0">
                <a:latin typeface="Verdana"/>
                <a:cs typeface="Verdana"/>
              </a:rPr>
              <a:t>и</a:t>
            </a:r>
            <a:r>
              <a:rPr sz="2800" spc="-190" dirty="0">
                <a:latin typeface="Verdana"/>
                <a:cs typeface="Verdana"/>
              </a:rPr>
              <a:t>ли</a:t>
            </a:r>
            <a:r>
              <a:rPr sz="2800" spc="-135" dirty="0">
                <a:latin typeface="Verdana"/>
                <a:cs typeface="Verdana"/>
              </a:rPr>
              <a:t>)</a:t>
            </a:r>
            <a:r>
              <a:rPr sz="2800" spc="-220" dirty="0">
                <a:latin typeface="Verdana"/>
                <a:cs typeface="Verdana"/>
              </a:rPr>
              <a:t> </a:t>
            </a:r>
            <a:r>
              <a:rPr sz="2800" spc="-85" dirty="0">
                <a:latin typeface="Verdana"/>
                <a:cs typeface="Verdana"/>
              </a:rPr>
              <a:t>ГВЭ  </a:t>
            </a:r>
            <a:r>
              <a:rPr sz="2800" spc="-30" dirty="0">
                <a:latin typeface="Verdana"/>
                <a:cs typeface="Verdana"/>
              </a:rPr>
              <a:t>провод</a:t>
            </a:r>
            <a:r>
              <a:rPr sz="2800" spc="-20" dirty="0">
                <a:latin typeface="Verdana"/>
                <a:cs typeface="Verdana"/>
              </a:rPr>
              <a:t>и</a:t>
            </a:r>
            <a:r>
              <a:rPr sz="2800" spc="-150" dirty="0">
                <a:latin typeface="Verdana"/>
                <a:cs typeface="Verdana"/>
              </a:rPr>
              <a:t>тся</a:t>
            </a:r>
            <a:r>
              <a:rPr sz="2800" spc="-180" dirty="0">
                <a:latin typeface="Verdana"/>
                <a:cs typeface="Verdana"/>
              </a:rPr>
              <a:t> </a:t>
            </a:r>
            <a:r>
              <a:rPr sz="2800" spc="5" dirty="0">
                <a:latin typeface="Verdana"/>
                <a:cs typeface="Verdana"/>
              </a:rPr>
              <a:t>по</a:t>
            </a:r>
            <a:r>
              <a:rPr sz="2800" spc="-200" dirty="0">
                <a:latin typeface="Verdana"/>
                <a:cs typeface="Verdana"/>
              </a:rPr>
              <a:t> </a:t>
            </a:r>
            <a:r>
              <a:rPr sz="2800" spc="-40" dirty="0">
                <a:latin typeface="Verdana"/>
                <a:cs typeface="Verdana"/>
              </a:rPr>
              <a:t>учебны</a:t>
            </a:r>
            <a:r>
              <a:rPr sz="2800" spc="-35" dirty="0">
                <a:latin typeface="Verdana"/>
                <a:cs typeface="Verdana"/>
              </a:rPr>
              <a:t>м</a:t>
            </a:r>
            <a:r>
              <a:rPr sz="2800" spc="-190" dirty="0">
                <a:latin typeface="Verdana"/>
                <a:cs typeface="Verdana"/>
              </a:rPr>
              <a:t> </a:t>
            </a:r>
            <a:r>
              <a:rPr sz="2800" spc="130" dirty="0">
                <a:latin typeface="Verdana"/>
                <a:cs typeface="Verdana"/>
              </a:rPr>
              <a:t>предм</a:t>
            </a:r>
            <a:r>
              <a:rPr sz="2800" spc="110" dirty="0">
                <a:latin typeface="Verdana"/>
                <a:cs typeface="Verdana"/>
              </a:rPr>
              <a:t>е</a:t>
            </a:r>
            <a:r>
              <a:rPr sz="2800" spc="114" dirty="0">
                <a:latin typeface="Verdana"/>
                <a:cs typeface="Verdana"/>
              </a:rPr>
              <a:t>там  </a:t>
            </a:r>
            <a:r>
              <a:rPr sz="2800" spc="-55" dirty="0">
                <a:latin typeface="Verdana"/>
                <a:cs typeface="Verdana"/>
              </a:rPr>
              <a:t>"Русский</a:t>
            </a:r>
            <a:r>
              <a:rPr sz="2800" spc="-204" dirty="0">
                <a:latin typeface="Verdana"/>
                <a:cs typeface="Verdana"/>
              </a:rPr>
              <a:t> </a:t>
            </a:r>
            <a:r>
              <a:rPr sz="2800" spc="-350" dirty="0">
                <a:latin typeface="Verdana"/>
                <a:cs typeface="Verdana"/>
              </a:rPr>
              <a:t>язык"</a:t>
            </a:r>
            <a:r>
              <a:rPr sz="2800" spc="-210" dirty="0">
                <a:latin typeface="Verdana"/>
                <a:cs typeface="Verdana"/>
              </a:rPr>
              <a:t> </a:t>
            </a:r>
            <a:r>
              <a:rPr sz="2800" spc="-70" dirty="0">
                <a:latin typeface="Verdana"/>
                <a:cs typeface="Verdana"/>
              </a:rPr>
              <a:t>и</a:t>
            </a:r>
            <a:r>
              <a:rPr sz="2800" spc="-215" dirty="0">
                <a:latin typeface="Verdana"/>
                <a:cs typeface="Verdana"/>
              </a:rPr>
              <a:t> </a:t>
            </a:r>
            <a:r>
              <a:rPr sz="2800" spc="-80" dirty="0">
                <a:latin typeface="Verdana"/>
                <a:cs typeface="Verdana"/>
              </a:rPr>
              <a:t>"</a:t>
            </a:r>
            <a:r>
              <a:rPr sz="2800" spc="-150" dirty="0">
                <a:latin typeface="Verdana"/>
                <a:cs typeface="Verdana"/>
              </a:rPr>
              <a:t>М</a:t>
            </a:r>
            <a:r>
              <a:rPr sz="2800" spc="15" dirty="0">
                <a:latin typeface="Verdana"/>
                <a:cs typeface="Verdana"/>
              </a:rPr>
              <a:t>ат</a:t>
            </a:r>
            <a:r>
              <a:rPr sz="2800" spc="5" dirty="0">
                <a:latin typeface="Verdana"/>
                <a:cs typeface="Verdana"/>
              </a:rPr>
              <a:t>е</a:t>
            </a:r>
            <a:r>
              <a:rPr sz="2800" spc="50" dirty="0">
                <a:latin typeface="Verdana"/>
                <a:cs typeface="Verdana"/>
              </a:rPr>
              <a:t>матика"…</a:t>
            </a:r>
            <a:endParaRPr sz="2800">
              <a:latin typeface="Verdana"/>
              <a:cs typeface="Verdana"/>
            </a:endParaRPr>
          </a:p>
          <a:p>
            <a:pPr marL="201295" marR="716280">
              <a:lnSpc>
                <a:spcPct val="100000"/>
              </a:lnSpc>
            </a:pPr>
            <a:r>
              <a:rPr sz="2800" spc="20" dirty="0">
                <a:latin typeface="Verdana"/>
                <a:cs typeface="Verdana"/>
              </a:rPr>
              <a:t>Экзамены</a:t>
            </a:r>
            <a:r>
              <a:rPr sz="2800" spc="-195" dirty="0">
                <a:latin typeface="Verdana"/>
                <a:cs typeface="Verdana"/>
              </a:rPr>
              <a:t> </a:t>
            </a:r>
            <a:r>
              <a:rPr sz="2800" spc="-360" dirty="0">
                <a:latin typeface="Verdana"/>
                <a:cs typeface="Verdana"/>
              </a:rPr>
              <a:t>в</a:t>
            </a:r>
            <a:r>
              <a:rPr sz="2800" spc="-210" dirty="0">
                <a:latin typeface="Verdana"/>
                <a:cs typeface="Verdana"/>
              </a:rPr>
              <a:t> </a:t>
            </a:r>
            <a:r>
              <a:rPr sz="2800" spc="330" dirty="0">
                <a:latin typeface="Verdana"/>
                <a:cs typeface="Verdana"/>
              </a:rPr>
              <a:t>фо</a:t>
            </a:r>
            <a:r>
              <a:rPr sz="2800" spc="295" dirty="0">
                <a:latin typeface="Verdana"/>
                <a:cs typeface="Verdana"/>
              </a:rPr>
              <a:t>р</a:t>
            </a:r>
            <a:r>
              <a:rPr sz="2800" spc="325" dirty="0">
                <a:latin typeface="Verdana"/>
                <a:cs typeface="Verdana"/>
              </a:rPr>
              <a:t>ме</a:t>
            </a:r>
            <a:r>
              <a:rPr sz="2800" spc="-190" dirty="0">
                <a:latin typeface="Verdana"/>
                <a:cs typeface="Verdana"/>
              </a:rPr>
              <a:t> </a:t>
            </a:r>
            <a:r>
              <a:rPr sz="2800" spc="-90" dirty="0">
                <a:latin typeface="Verdana"/>
                <a:cs typeface="Verdana"/>
              </a:rPr>
              <a:t>ЕГ</a:t>
            </a:r>
            <a:r>
              <a:rPr sz="2800" spc="-95" dirty="0">
                <a:latin typeface="Verdana"/>
                <a:cs typeface="Verdana"/>
              </a:rPr>
              <a:t>Э</a:t>
            </a:r>
            <a:r>
              <a:rPr sz="2800" spc="-215" dirty="0">
                <a:latin typeface="Verdana"/>
                <a:cs typeface="Verdana"/>
              </a:rPr>
              <a:t> </a:t>
            </a:r>
            <a:r>
              <a:rPr sz="2800" spc="-130" dirty="0">
                <a:latin typeface="Verdana"/>
                <a:cs typeface="Verdana"/>
              </a:rPr>
              <a:t>п</a:t>
            </a:r>
            <a:r>
              <a:rPr sz="2800" spc="130" dirty="0">
                <a:latin typeface="Verdana"/>
                <a:cs typeface="Verdana"/>
              </a:rPr>
              <a:t>о</a:t>
            </a:r>
            <a:r>
              <a:rPr sz="2800" spc="-204" dirty="0">
                <a:latin typeface="Verdana"/>
                <a:cs typeface="Verdana"/>
              </a:rPr>
              <a:t> </a:t>
            </a:r>
            <a:r>
              <a:rPr sz="2800" spc="10" dirty="0">
                <a:latin typeface="Verdana"/>
                <a:cs typeface="Verdana"/>
              </a:rPr>
              <a:t>другим  </a:t>
            </a:r>
            <a:r>
              <a:rPr sz="2800" spc="-40" dirty="0">
                <a:latin typeface="Verdana"/>
                <a:cs typeface="Verdana"/>
              </a:rPr>
              <a:t>учебным</a:t>
            </a:r>
            <a:r>
              <a:rPr sz="2800" spc="-195" dirty="0">
                <a:latin typeface="Verdana"/>
                <a:cs typeface="Verdana"/>
              </a:rPr>
              <a:t> </a:t>
            </a:r>
            <a:r>
              <a:rPr sz="2800" spc="165" dirty="0">
                <a:latin typeface="Verdana"/>
                <a:cs typeface="Verdana"/>
              </a:rPr>
              <a:t>предметам…</a:t>
            </a:r>
            <a:endParaRPr sz="2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761" y="2390394"/>
            <a:ext cx="0" cy="741680"/>
          </a:xfrm>
          <a:custGeom>
            <a:avLst/>
            <a:gdLst/>
            <a:ahLst/>
            <a:cxnLst/>
            <a:rect l="l" t="t" r="r" b="b"/>
            <a:pathLst>
              <a:path h="741680">
                <a:moveTo>
                  <a:pt x="0" y="0"/>
                </a:moveTo>
                <a:lnTo>
                  <a:pt x="0" y="74129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42822" y="2312670"/>
            <a:ext cx="5906135" cy="0"/>
          </a:xfrm>
          <a:custGeom>
            <a:avLst/>
            <a:gdLst/>
            <a:ahLst/>
            <a:cxnLst/>
            <a:rect l="l" t="t" r="r" b="b"/>
            <a:pathLst>
              <a:path w="5906134">
                <a:moveTo>
                  <a:pt x="0" y="0"/>
                </a:moveTo>
                <a:lnTo>
                  <a:pt x="5906134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601961" y="2510789"/>
            <a:ext cx="0" cy="728345"/>
          </a:xfrm>
          <a:custGeom>
            <a:avLst/>
            <a:gdLst/>
            <a:ahLst/>
            <a:cxnLst/>
            <a:rect l="l" t="t" r="r" b="b"/>
            <a:pathLst>
              <a:path h="728344">
                <a:moveTo>
                  <a:pt x="0" y="0"/>
                </a:moveTo>
                <a:lnTo>
                  <a:pt x="0" y="727963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678161" y="2434589"/>
            <a:ext cx="5638800" cy="0"/>
          </a:xfrm>
          <a:custGeom>
            <a:avLst/>
            <a:gdLst/>
            <a:ahLst/>
            <a:cxnLst/>
            <a:rect l="l" t="t" r="r" b="b"/>
            <a:pathLst>
              <a:path w="5638800">
                <a:moveTo>
                  <a:pt x="0" y="0"/>
                </a:moveTo>
                <a:lnTo>
                  <a:pt x="5638800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517394" y="137407"/>
            <a:ext cx="13256006" cy="8444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400" b="1" spc="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</a:t>
            </a:r>
            <a:r>
              <a:rPr sz="5400" b="1" spc="-3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</a:t>
            </a:r>
            <a:r>
              <a:rPr sz="5400" b="1" spc="-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  <a:r>
              <a:rPr sz="5400" b="1" spc="-3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5400" b="1" spc="-3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</a:t>
            </a:r>
            <a:r>
              <a:rPr sz="5400" b="1" spc="-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7047463" y="9130134"/>
            <a:ext cx="456565" cy="5245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905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z="3200" b="1" spc="-245" dirty="0">
                <a:solidFill>
                  <a:srgbClr val="003876"/>
                </a:solidFill>
                <a:latin typeface="Tahoma"/>
                <a:cs typeface="Tahoma"/>
              </a:rPr>
              <a:t>8</a:t>
            </a:fld>
            <a:endParaRPr sz="32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50339" y="2512313"/>
            <a:ext cx="143637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310" dirty="0">
                <a:solidFill>
                  <a:srgbClr val="003876"/>
                </a:solidFill>
                <a:latin typeface="Tahoma"/>
                <a:cs typeface="Tahoma"/>
              </a:rPr>
              <a:t>Было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09429" y="2512313"/>
            <a:ext cx="179387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90" dirty="0">
                <a:solidFill>
                  <a:srgbClr val="003876"/>
                </a:solidFill>
                <a:latin typeface="Tahoma"/>
                <a:cs typeface="Tahoma"/>
              </a:rPr>
              <a:t>Стало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28800" y="4838700"/>
            <a:ext cx="4392295" cy="1371600"/>
          </a:xfrm>
          <a:prstGeom prst="rect">
            <a:avLst/>
          </a:prstGeom>
          <a:solidFill>
            <a:srgbClr val="E3E3E3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3150">
              <a:latin typeface="Times New Roman"/>
              <a:cs typeface="Times New Roman"/>
            </a:endParaRPr>
          </a:p>
          <a:p>
            <a:pPr marL="341630">
              <a:lnSpc>
                <a:spcPct val="100000"/>
              </a:lnSpc>
            </a:pPr>
            <a:r>
              <a:rPr sz="2800" spc="-80" dirty="0">
                <a:solidFill>
                  <a:srgbClr val="FF0000"/>
                </a:solidFill>
                <a:latin typeface="Verdana"/>
                <a:cs typeface="Verdana"/>
              </a:rPr>
              <a:t>Ин</a:t>
            </a:r>
            <a:r>
              <a:rPr sz="2800" spc="140" dirty="0">
                <a:solidFill>
                  <a:srgbClr val="FF0000"/>
                </a:solidFill>
                <a:latin typeface="Verdana"/>
                <a:cs typeface="Verdana"/>
              </a:rPr>
              <a:t>форматик</a:t>
            </a:r>
            <a:r>
              <a:rPr sz="2800" spc="135" dirty="0">
                <a:solidFill>
                  <a:srgbClr val="FF0000"/>
                </a:solidFill>
                <a:latin typeface="Verdana"/>
                <a:cs typeface="Verdana"/>
              </a:rPr>
              <a:t>а</a:t>
            </a:r>
            <a:r>
              <a:rPr sz="2800" spc="-18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800" spc="-70" dirty="0">
                <a:solidFill>
                  <a:srgbClr val="FF0000"/>
                </a:solidFill>
                <a:latin typeface="Verdana"/>
                <a:cs typeface="Verdana"/>
              </a:rPr>
              <a:t>и</a:t>
            </a:r>
            <a:r>
              <a:rPr sz="2800" spc="-21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800" spc="-45" dirty="0">
                <a:solidFill>
                  <a:srgbClr val="FF0000"/>
                </a:solidFill>
                <a:latin typeface="Verdana"/>
                <a:cs typeface="Verdana"/>
              </a:rPr>
              <a:t>И</a:t>
            </a:r>
            <a:r>
              <a:rPr sz="2800" spc="-415" dirty="0">
                <a:solidFill>
                  <a:srgbClr val="FF0000"/>
                </a:solidFill>
                <a:latin typeface="Verdana"/>
                <a:cs typeface="Verdana"/>
              </a:rPr>
              <a:t>КТ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992611" y="4914900"/>
            <a:ext cx="4392295" cy="1371600"/>
          </a:xfrm>
          <a:prstGeom prst="rect">
            <a:avLst/>
          </a:prstGeom>
          <a:solidFill>
            <a:srgbClr val="003876"/>
          </a:solidFill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31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800" b="1" spc="15" dirty="0">
                <a:solidFill>
                  <a:srgbClr val="F65E09"/>
                </a:solidFill>
                <a:latin typeface="Tahoma"/>
                <a:cs typeface="Tahoma"/>
              </a:rPr>
              <a:t>Информатика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919716" y="6987540"/>
            <a:ext cx="5465445" cy="1065530"/>
          </a:xfrm>
          <a:prstGeom prst="rect">
            <a:avLst/>
          </a:prstGeom>
          <a:ln w="9525">
            <a:solidFill>
              <a:srgbClr val="003876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200660" marR="671830">
              <a:lnSpc>
                <a:spcPct val="100000"/>
              </a:lnSpc>
              <a:spcBef>
                <a:spcPts val="740"/>
              </a:spcBef>
            </a:pPr>
            <a:r>
              <a:rPr sz="2800" dirty="0">
                <a:latin typeface="Verdana"/>
                <a:cs typeface="Verdana"/>
              </a:rPr>
              <a:t>Предметы </a:t>
            </a:r>
            <a:r>
              <a:rPr sz="2800" spc="15" dirty="0">
                <a:latin typeface="Verdana"/>
                <a:cs typeface="Verdana"/>
              </a:rPr>
              <a:t>расположены </a:t>
            </a:r>
            <a:r>
              <a:rPr sz="2800" spc="-969" dirty="0">
                <a:latin typeface="Verdana"/>
                <a:cs typeface="Verdana"/>
              </a:rPr>
              <a:t> </a:t>
            </a:r>
            <a:r>
              <a:rPr sz="2800" dirty="0">
                <a:latin typeface="Verdana"/>
                <a:cs typeface="Verdana"/>
              </a:rPr>
              <a:t>п</a:t>
            </a:r>
            <a:r>
              <a:rPr sz="2800" spc="10" dirty="0">
                <a:latin typeface="Verdana"/>
                <a:cs typeface="Verdana"/>
              </a:rPr>
              <a:t>о</a:t>
            </a:r>
            <a:r>
              <a:rPr sz="2800" spc="-200" dirty="0">
                <a:latin typeface="Verdana"/>
                <a:cs typeface="Verdana"/>
              </a:rPr>
              <a:t> </a:t>
            </a:r>
            <a:r>
              <a:rPr sz="2800" spc="204" dirty="0">
                <a:latin typeface="Verdana"/>
                <a:cs typeface="Verdana"/>
              </a:rPr>
              <a:t>ал</a:t>
            </a:r>
            <a:r>
              <a:rPr sz="2800" spc="280" dirty="0">
                <a:latin typeface="Verdana"/>
                <a:cs typeface="Verdana"/>
              </a:rPr>
              <a:t>ф</a:t>
            </a:r>
            <a:r>
              <a:rPr sz="2800" spc="-140" dirty="0">
                <a:latin typeface="Verdana"/>
                <a:cs typeface="Verdana"/>
              </a:rPr>
              <a:t>авиту</a:t>
            </a:r>
            <a:r>
              <a:rPr sz="2800" spc="-190" dirty="0">
                <a:latin typeface="Verdana"/>
                <a:cs typeface="Verdana"/>
              </a:rPr>
              <a:t> </a:t>
            </a:r>
            <a:r>
              <a:rPr sz="2800" spc="-70" dirty="0">
                <a:latin typeface="Verdana"/>
                <a:cs typeface="Verdana"/>
              </a:rPr>
              <a:t>и</a:t>
            </a:r>
            <a:r>
              <a:rPr sz="2800" spc="-215" dirty="0">
                <a:latin typeface="Verdana"/>
                <a:cs typeface="Verdana"/>
              </a:rPr>
              <a:t> </a:t>
            </a:r>
            <a:r>
              <a:rPr sz="2800" spc="-360" dirty="0">
                <a:latin typeface="Verdana"/>
                <a:cs typeface="Verdana"/>
              </a:rPr>
              <a:t>в</a:t>
            </a:r>
            <a:r>
              <a:rPr sz="2800" spc="-210" dirty="0">
                <a:latin typeface="Verdana"/>
                <a:cs typeface="Verdana"/>
              </a:rPr>
              <a:t> </a:t>
            </a:r>
            <a:r>
              <a:rPr sz="2800" spc="-170" dirty="0">
                <a:latin typeface="Verdana"/>
                <a:cs typeface="Verdana"/>
              </a:rPr>
              <a:t>кав</a:t>
            </a:r>
            <a:r>
              <a:rPr sz="2800" spc="-240" dirty="0">
                <a:latin typeface="Verdana"/>
                <a:cs typeface="Verdana"/>
              </a:rPr>
              <a:t>ы</a:t>
            </a:r>
            <a:r>
              <a:rPr sz="2800" spc="-190" dirty="0">
                <a:latin typeface="Verdana"/>
                <a:cs typeface="Verdana"/>
              </a:rPr>
              <a:t>чках</a:t>
            </a:r>
            <a:endParaRPr sz="2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761" y="2390394"/>
            <a:ext cx="0" cy="741680"/>
          </a:xfrm>
          <a:custGeom>
            <a:avLst/>
            <a:gdLst/>
            <a:ahLst/>
            <a:cxnLst/>
            <a:rect l="l" t="t" r="r" b="b"/>
            <a:pathLst>
              <a:path h="741680">
                <a:moveTo>
                  <a:pt x="0" y="0"/>
                </a:moveTo>
                <a:lnTo>
                  <a:pt x="0" y="74129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42822" y="2312670"/>
            <a:ext cx="5906135" cy="0"/>
          </a:xfrm>
          <a:custGeom>
            <a:avLst/>
            <a:gdLst/>
            <a:ahLst/>
            <a:cxnLst/>
            <a:rect l="l" t="t" r="r" b="b"/>
            <a:pathLst>
              <a:path w="5906134">
                <a:moveTo>
                  <a:pt x="0" y="0"/>
                </a:moveTo>
                <a:lnTo>
                  <a:pt x="5906134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55362" y="9030461"/>
            <a:ext cx="0" cy="669290"/>
          </a:xfrm>
          <a:custGeom>
            <a:avLst/>
            <a:gdLst/>
            <a:ahLst/>
            <a:cxnLst/>
            <a:rect l="l" t="t" r="r" b="b"/>
            <a:pathLst>
              <a:path h="669290">
                <a:moveTo>
                  <a:pt x="0" y="0"/>
                </a:moveTo>
                <a:lnTo>
                  <a:pt x="0" y="668769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93362" y="9792461"/>
            <a:ext cx="685800" cy="6350"/>
          </a:xfrm>
          <a:custGeom>
            <a:avLst/>
            <a:gdLst/>
            <a:ahLst/>
            <a:cxnLst/>
            <a:rect l="l" t="t" r="r" b="b"/>
            <a:pathLst>
              <a:path w="685800" h="6350">
                <a:moveTo>
                  <a:pt x="0" y="0"/>
                </a:moveTo>
                <a:lnTo>
                  <a:pt x="685800" y="635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601961" y="2510789"/>
            <a:ext cx="0" cy="728345"/>
          </a:xfrm>
          <a:custGeom>
            <a:avLst/>
            <a:gdLst/>
            <a:ahLst/>
            <a:cxnLst/>
            <a:rect l="l" t="t" r="r" b="b"/>
            <a:pathLst>
              <a:path h="728344">
                <a:moveTo>
                  <a:pt x="0" y="0"/>
                </a:moveTo>
                <a:lnTo>
                  <a:pt x="0" y="727963"/>
                </a:lnTo>
              </a:path>
            </a:pathLst>
          </a:custGeom>
          <a:ln w="31750">
            <a:solidFill>
              <a:srgbClr val="BAE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678161" y="2434589"/>
            <a:ext cx="5638800" cy="0"/>
          </a:xfrm>
          <a:custGeom>
            <a:avLst/>
            <a:gdLst/>
            <a:ahLst/>
            <a:cxnLst/>
            <a:rect l="l" t="t" r="r" b="b"/>
            <a:pathLst>
              <a:path w="5638800">
                <a:moveTo>
                  <a:pt x="0" y="0"/>
                </a:moveTo>
                <a:lnTo>
                  <a:pt x="5638800" y="0"/>
                </a:lnTo>
              </a:path>
            </a:pathLst>
          </a:custGeom>
          <a:ln w="31750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168524" y="975575"/>
            <a:ext cx="13484606" cy="8444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5400" b="1" spc="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</a:t>
            </a:r>
            <a:r>
              <a:rPr sz="5400" b="1" spc="-3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</a:t>
            </a:r>
            <a:r>
              <a:rPr sz="5400" b="1" spc="-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  <a:r>
              <a:rPr sz="5400" b="1" spc="-3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5400" b="1" spc="-3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</a:t>
            </a:r>
            <a:r>
              <a:rPr sz="5400" b="1" spc="-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5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7047463" y="9130134"/>
            <a:ext cx="456565" cy="5245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90500">
              <a:lnSpc>
                <a:spcPct val="100000"/>
              </a:lnSpc>
              <a:spcBef>
                <a:spcPts val="120"/>
              </a:spcBef>
            </a:pPr>
            <a:fld id="{81D60167-4931-47E6-BA6A-407CBD079E47}" type="slidenum">
              <a:rPr sz="3200" b="1" spc="-245" dirty="0">
                <a:solidFill>
                  <a:srgbClr val="003876"/>
                </a:solidFill>
                <a:latin typeface="Tahoma"/>
                <a:cs typeface="Tahoma"/>
              </a:rPr>
              <a:t>9</a:t>
            </a:fld>
            <a:endParaRPr sz="32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50339" y="2512313"/>
            <a:ext cx="143637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310" dirty="0">
                <a:solidFill>
                  <a:srgbClr val="003876"/>
                </a:solidFill>
                <a:latin typeface="Tahoma"/>
                <a:cs typeface="Tahoma"/>
              </a:rPr>
              <a:t>Было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09429" y="2512313"/>
            <a:ext cx="179387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90" dirty="0">
                <a:solidFill>
                  <a:srgbClr val="003876"/>
                </a:solidFill>
                <a:latin typeface="Tahoma"/>
                <a:cs typeface="Tahoma"/>
              </a:rPr>
              <a:t>Стало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28800" y="4838700"/>
            <a:ext cx="4392295" cy="4267200"/>
          </a:xfrm>
          <a:prstGeom prst="rect">
            <a:avLst/>
          </a:prstGeom>
          <a:solidFill>
            <a:srgbClr val="E3E3E3"/>
          </a:solidFill>
        </p:spPr>
        <p:txBody>
          <a:bodyPr vert="horz" wrap="square" lIns="0" tIns="205740" rIns="0" bIns="0" rtlCol="0">
            <a:spAutoFit/>
          </a:bodyPr>
          <a:lstStyle/>
          <a:p>
            <a:pPr marL="664845" marR="657860" indent="-3175" algn="ctr">
              <a:lnSpc>
                <a:spcPct val="100000"/>
              </a:lnSpc>
              <a:spcBef>
                <a:spcPts val="1620"/>
              </a:spcBef>
            </a:pPr>
            <a:r>
              <a:rPr sz="2800" spc="-170" dirty="0">
                <a:solidFill>
                  <a:srgbClr val="003876"/>
                </a:solidFill>
                <a:latin typeface="Verdana"/>
                <a:cs typeface="Verdana"/>
              </a:rPr>
              <a:t>У</a:t>
            </a:r>
            <a:r>
              <a:rPr sz="2800" spc="-160" dirty="0">
                <a:solidFill>
                  <a:srgbClr val="003876"/>
                </a:solidFill>
                <a:latin typeface="Verdana"/>
                <a:cs typeface="Verdana"/>
              </a:rPr>
              <a:t>ч</a:t>
            </a:r>
            <a:r>
              <a:rPr sz="2800" spc="-45" dirty="0">
                <a:solidFill>
                  <a:srgbClr val="003876"/>
                </a:solidFill>
                <a:latin typeface="Verdana"/>
                <a:cs typeface="Verdana"/>
              </a:rPr>
              <a:t>астники</a:t>
            </a:r>
            <a:r>
              <a:rPr sz="2800" spc="-19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95" dirty="0">
                <a:solidFill>
                  <a:srgbClr val="003876"/>
                </a:solidFill>
                <a:latin typeface="Verdana"/>
                <a:cs typeface="Verdana"/>
              </a:rPr>
              <a:t>ГИА,  </a:t>
            </a:r>
            <a:r>
              <a:rPr sz="2800" spc="-15" dirty="0">
                <a:solidFill>
                  <a:srgbClr val="003876"/>
                </a:solidFill>
                <a:latin typeface="Verdana"/>
                <a:cs typeface="Verdana"/>
              </a:rPr>
              <a:t>проходящи</a:t>
            </a:r>
            <a:r>
              <a:rPr sz="2800" spc="-10" dirty="0">
                <a:solidFill>
                  <a:srgbClr val="003876"/>
                </a:solidFill>
                <a:latin typeface="Verdana"/>
                <a:cs typeface="Verdana"/>
              </a:rPr>
              <a:t>е</a:t>
            </a:r>
            <a:r>
              <a:rPr sz="28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50" dirty="0">
                <a:solidFill>
                  <a:srgbClr val="003876"/>
                </a:solidFill>
                <a:latin typeface="Verdana"/>
                <a:cs typeface="Verdana"/>
              </a:rPr>
              <a:t>ГИА  </a:t>
            </a:r>
            <a:r>
              <a:rPr sz="2800" spc="-130" dirty="0">
                <a:solidFill>
                  <a:srgbClr val="003876"/>
                </a:solidFill>
                <a:latin typeface="Verdana"/>
                <a:cs typeface="Verdana"/>
              </a:rPr>
              <a:t>только</a:t>
            </a:r>
            <a:r>
              <a:rPr sz="2800" spc="-19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dirty="0">
                <a:solidFill>
                  <a:srgbClr val="003876"/>
                </a:solidFill>
                <a:latin typeface="Verdana"/>
                <a:cs typeface="Verdana"/>
              </a:rPr>
              <a:t>по</a:t>
            </a:r>
            <a:endParaRPr sz="2800">
              <a:latin typeface="Verdana"/>
              <a:cs typeface="Verdana"/>
            </a:endParaRPr>
          </a:p>
          <a:p>
            <a:pPr marL="93345" marR="87630" algn="ctr">
              <a:lnSpc>
                <a:spcPct val="100000"/>
              </a:lnSpc>
            </a:pPr>
            <a:r>
              <a:rPr sz="2800" spc="-55" dirty="0">
                <a:solidFill>
                  <a:srgbClr val="003876"/>
                </a:solidFill>
                <a:latin typeface="Verdana"/>
                <a:cs typeface="Verdana"/>
              </a:rPr>
              <a:t>об</a:t>
            </a:r>
            <a:r>
              <a:rPr sz="2800" spc="-50" dirty="0">
                <a:solidFill>
                  <a:srgbClr val="003876"/>
                </a:solidFill>
                <a:latin typeface="Verdana"/>
                <a:cs typeface="Verdana"/>
              </a:rPr>
              <a:t>я</a:t>
            </a:r>
            <a:r>
              <a:rPr sz="2800" spc="-140" dirty="0">
                <a:solidFill>
                  <a:srgbClr val="003876"/>
                </a:solidFill>
                <a:latin typeface="Verdana"/>
                <a:cs typeface="Verdana"/>
              </a:rPr>
              <a:t>зательн</a:t>
            </a:r>
            <a:r>
              <a:rPr sz="2800" spc="-204" dirty="0">
                <a:solidFill>
                  <a:srgbClr val="003876"/>
                </a:solidFill>
                <a:latin typeface="Verdana"/>
                <a:cs typeface="Verdana"/>
              </a:rPr>
              <a:t>ы</a:t>
            </a:r>
            <a:r>
              <a:rPr sz="2800" spc="505" dirty="0">
                <a:solidFill>
                  <a:srgbClr val="003876"/>
                </a:solidFill>
                <a:latin typeface="Verdana"/>
                <a:cs typeface="Verdana"/>
              </a:rPr>
              <a:t>м</a:t>
            </a:r>
            <a:r>
              <a:rPr sz="2800" spc="-16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35" dirty="0">
                <a:solidFill>
                  <a:srgbClr val="003876"/>
                </a:solidFill>
                <a:latin typeface="Verdana"/>
                <a:cs typeface="Verdana"/>
              </a:rPr>
              <a:t>учебным  </a:t>
            </a:r>
            <a:r>
              <a:rPr sz="2800" spc="90" dirty="0">
                <a:solidFill>
                  <a:srgbClr val="003876"/>
                </a:solidFill>
                <a:latin typeface="Verdana"/>
                <a:cs typeface="Verdana"/>
              </a:rPr>
              <a:t>предметам,</a:t>
            </a:r>
            <a:r>
              <a:rPr sz="2800" spc="-16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b="1" spc="-30" dirty="0">
                <a:solidFill>
                  <a:srgbClr val="003876"/>
                </a:solidFill>
                <a:latin typeface="Tahoma"/>
                <a:cs typeface="Tahoma"/>
              </a:rPr>
              <a:t>вправе</a:t>
            </a:r>
            <a:endParaRPr sz="2800">
              <a:latin typeface="Tahoma"/>
              <a:cs typeface="Tahoma"/>
            </a:endParaRPr>
          </a:p>
          <a:p>
            <a:pPr marL="96520" marR="92075" indent="1905" algn="ctr">
              <a:lnSpc>
                <a:spcPct val="100000"/>
              </a:lnSpc>
              <a:spcBef>
                <a:spcPts val="15"/>
              </a:spcBef>
            </a:pPr>
            <a:r>
              <a:rPr sz="2800" b="1" spc="-85" dirty="0">
                <a:solidFill>
                  <a:srgbClr val="003876"/>
                </a:solidFill>
                <a:latin typeface="Tahoma"/>
                <a:cs typeface="Tahoma"/>
              </a:rPr>
              <a:t>дополнить</a:t>
            </a:r>
            <a:r>
              <a:rPr sz="2800" b="1" spc="675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800" b="1" spc="-85" dirty="0">
                <a:solidFill>
                  <a:srgbClr val="003876"/>
                </a:solidFill>
                <a:latin typeface="Tahoma"/>
                <a:cs typeface="Tahoma"/>
              </a:rPr>
              <a:t>указанный </a:t>
            </a:r>
            <a:r>
              <a:rPr sz="2800" b="1" spc="-8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800" b="1" spc="-204" dirty="0">
                <a:solidFill>
                  <a:srgbClr val="003876"/>
                </a:solidFill>
                <a:latin typeface="Tahoma"/>
                <a:cs typeface="Tahoma"/>
              </a:rPr>
              <a:t>в</a:t>
            </a:r>
            <a:r>
              <a:rPr sz="2800" b="1" spc="-3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800" b="1" spc="-140" dirty="0">
                <a:solidFill>
                  <a:srgbClr val="003876"/>
                </a:solidFill>
                <a:latin typeface="Tahoma"/>
                <a:cs typeface="Tahoma"/>
              </a:rPr>
              <a:t>заявлени</a:t>
            </a:r>
            <a:r>
              <a:rPr sz="2800" b="1" spc="-145" dirty="0">
                <a:solidFill>
                  <a:srgbClr val="003876"/>
                </a:solidFill>
                <a:latin typeface="Tahoma"/>
                <a:cs typeface="Tahoma"/>
              </a:rPr>
              <a:t>я</a:t>
            </a:r>
            <a:r>
              <a:rPr sz="2800" b="1" spc="-130" dirty="0">
                <a:solidFill>
                  <a:srgbClr val="003876"/>
                </a:solidFill>
                <a:latin typeface="Tahoma"/>
                <a:cs typeface="Tahoma"/>
              </a:rPr>
              <a:t>х</a:t>
            </a:r>
            <a:r>
              <a:rPr sz="2800" b="1" spc="-30" dirty="0">
                <a:solidFill>
                  <a:srgbClr val="003876"/>
                </a:solidFill>
                <a:latin typeface="Tahoma"/>
                <a:cs typeface="Tahoma"/>
              </a:rPr>
              <a:t> </a:t>
            </a:r>
            <a:r>
              <a:rPr sz="2800" b="1" spc="-25" dirty="0">
                <a:solidFill>
                  <a:srgbClr val="003876"/>
                </a:solidFill>
                <a:latin typeface="Tahoma"/>
                <a:cs typeface="Tahoma"/>
              </a:rPr>
              <a:t>перечень  </a:t>
            </a:r>
            <a:r>
              <a:rPr sz="2800" spc="-160" dirty="0">
                <a:solidFill>
                  <a:srgbClr val="003876"/>
                </a:solidFill>
                <a:latin typeface="Verdana"/>
                <a:cs typeface="Verdana"/>
              </a:rPr>
              <a:t>учебны</a:t>
            </a:r>
            <a:r>
              <a:rPr sz="2800" spc="-140" dirty="0">
                <a:solidFill>
                  <a:srgbClr val="003876"/>
                </a:solidFill>
                <a:latin typeface="Verdana"/>
                <a:cs typeface="Verdana"/>
              </a:rPr>
              <a:t>х</a:t>
            </a:r>
            <a:r>
              <a:rPr sz="2800" spc="-18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130" dirty="0">
                <a:solidFill>
                  <a:srgbClr val="003876"/>
                </a:solidFill>
                <a:latin typeface="Verdana"/>
                <a:cs typeface="Verdana"/>
              </a:rPr>
              <a:t>предм</a:t>
            </a:r>
            <a:r>
              <a:rPr sz="2800" spc="110" dirty="0">
                <a:solidFill>
                  <a:srgbClr val="003876"/>
                </a:solidFill>
                <a:latin typeface="Verdana"/>
                <a:cs typeface="Verdana"/>
              </a:rPr>
              <a:t>е</a:t>
            </a:r>
            <a:r>
              <a:rPr sz="2800" spc="-185" dirty="0">
                <a:solidFill>
                  <a:srgbClr val="003876"/>
                </a:solidFill>
                <a:latin typeface="Verdana"/>
                <a:cs typeface="Verdana"/>
              </a:rPr>
              <a:t>тов</a:t>
            </a:r>
            <a:r>
              <a:rPr sz="2800" spc="-160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190" dirty="0">
                <a:solidFill>
                  <a:srgbClr val="003876"/>
                </a:solidFill>
                <a:latin typeface="Verdana"/>
                <a:cs typeface="Verdana"/>
              </a:rPr>
              <a:t>для  </a:t>
            </a:r>
            <a:r>
              <a:rPr sz="2800" spc="-60" dirty="0">
                <a:solidFill>
                  <a:srgbClr val="003876"/>
                </a:solidFill>
                <a:latin typeface="Verdana"/>
                <a:cs typeface="Verdana"/>
              </a:rPr>
              <a:t>прохождения</a:t>
            </a:r>
            <a:r>
              <a:rPr sz="2800" spc="-165" dirty="0">
                <a:solidFill>
                  <a:srgbClr val="003876"/>
                </a:solidFill>
                <a:latin typeface="Verdana"/>
                <a:cs typeface="Verdana"/>
              </a:rPr>
              <a:t> </a:t>
            </a:r>
            <a:r>
              <a:rPr sz="2800" spc="-60" dirty="0">
                <a:solidFill>
                  <a:srgbClr val="003876"/>
                </a:solidFill>
                <a:latin typeface="Verdana"/>
                <a:cs typeface="Verdana"/>
              </a:rPr>
              <a:t>ГИА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049000" y="4838700"/>
            <a:ext cx="4392295" cy="2190115"/>
          </a:xfrm>
          <a:prstGeom prst="rect">
            <a:avLst/>
          </a:prstGeom>
          <a:solidFill>
            <a:srgbClr val="003876"/>
          </a:solidFill>
        </p:spPr>
        <p:txBody>
          <a:bodyPr vert="horz" wrap="square" lIns="0" tIns="356870" rIns="0" bIns="0" rtlCol="0">
            <a:spAutoFit/>
          </a:bodyPr>
          <a:lstStyle/>
          <a:p>
            <a:pPr marL="302895" marR="295275" algn="ctr">
              <a:lnSpc>
                <a:spcPct val="100000"/>
              </a:lnSpc>
              <a:spcBef>
                <a:spcPts val="2810"/>
              </a:spcBef>
            </a:pPr>
            <a:r>
              <a:rPr sz="3200" b="1" spc="-30" dirty="0">
                <a:solidFill>
                  <a:srgbClr val="F65E09"/>
                </a:solidFill>
                <a:latin typeface="Tahoma"/>
                <a:cs typeface="Tahoma"/>
              </a:rPr>
              <a:t>Данная </a:t>
            </a:r>
            <a:r>
              <a:rPr sz="3200" b="1" spc="55" dirty="0">
                <a:solidFill>
                  <a:srgbClr val="F65E09"/>
                </a:solidFill>
                <a:latin typeface="Tahoma"/>
                <a:cs typeface="Tahoma"/>
              </a:rPr>
              <a:t>норма </a:t>
            </a:r>
            <a:r>
              <a:rPr sz="3200" b="1" spc="60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3200" b="1" spc="-130" dirty="0">
                <a:solidFill>
                  <a:srgbClr val="F65E09"/>
                </a:solidFill>
                <a:latin typeface="Tahoma"/>
                <a:cs typeface="Tahoma"/>
              </a:rPr>
              <a:t>изъят</a:t>
            </a:r>
            <a:r>
              <a:rPr sz="3200" b="1" spc="-125" dirty="0">
                <a:solidFill>
                  <a:srgbClr val="F65E09"/>
                </a:solidFill>
                <a:latin typeface="Tahoma"/>
                <a:cs typeface="Tahoma"/>
              </a:rPr>
              <a:t>а</a:t>
            </a:r>
            <a:r>
              <a:rPr sz="3200" b="1" spc="-45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3200" b="1" spc="-229" dirty="0">
                <a:solidFill>
                  <a:srgbClr val="F65E09"/>
                </a:solidFill>
                <a:latin typeface="Tahoma"/>
                <a:cs typeface="Tahoma"/>
              </a:rPr>
              <a:t>и</a:t>
            </a:r>
            <a:r>
              <a:rPr sz="3200" b="1" spc="-180" dirty="0">
                <a:solidFill>
                  <a:srgbClr val="F65E09"/>
                </a:solidFill>
                <a:latin typeface="Tahoma"/>
                <a:cs typeface="Tahoma"/>
              </a:rPr>
              <a:t>з</a:t>
            </a:r>
            <a:r>
              <a:rPr sz="3200" b="1" spc="-45" dirty="0">
                <a:solidFill>
                  <a:srgbClr val="F65E09"/>
                </a:solidFill>
                <a:latin typeface="Tahoma"/>
                <a:cs typeface="Tahoma"/>
              </a:rPr>
              <a:t> </a:t>
            </a:r>
            <a:r>
              <a:rPr sz="3200" b="1" spc="-55" dirty="0">
                <a:solidFill>
                  <a:srgbClr val="F65E09"/>
                </a:solidFill>
                <a:latin typeface="Tahoma"/>
                <a:cs typeface="Tahoma"/>
              </a:rPr>
              <a:t>Порядка  </a:t>
            </a:r>
            <a:r>
              <a:rPr sz="3200" b="1" spc="-145" dirty="0">
                <a:solidFill>
                  <a:srgbClr val="F65E09"/>
                </a:solidFill>
                <a:latin typeface="Tahoma"/>
                <a:cs typeface="Tahoma"/>
              </a:rPr>
              <a:t>ГИА-9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24000" y="3541776"/>
            <a:ext cx="5466715" cy="1064260"/>
          </a:xfrm>
          <a:prstGeom prst="rect">
            <a:avLst/>
          </a:prstGeom>
          <a:ln w="9525">
            <a:solidFill>
              <a:srgbClr val="003876"/>
            </a:solidFill>
          </a:ln>
        </p:spPr>
        <p:txBody>
          <a:bodyPr vert="horz" wrap="square" lIns="0" tIns="92075" rIns="0" bIns="0" rtlCol="0">
            <a:spAutoFit/>
          </a:bodyPr>
          <a:lstStyle/>
          <a:p>
            <a:pPr marL="200660" marR="902969">
              <a:lnSpc>
                <a:spcPct val="100000"/>
              </a:lnSpc>
              <a:spcBef>
                <a:spcPts val="725"/>
              </a:spcBef>
            </a:pPr>
            <a:r>
              <a:rPr sz="2800" spc="-60" dirty="0">
                <a:latin typeface="Verdana"/>
                <a:cs typeface="Verdana"/>
              </a:rPr>
              <a:t>ГИ</a:t>
            </a:r>
            <a:r>
              <a:rPr sz="2800" spc="-70" dirty="0">
                <a:latin typeface="Verdana"/>
                <a:cs typeface="Verdana"/>
              </a:rPr>
              <a:t>А</a:t>
            </a:r>
            <a:r>
              <a:rPr sz="2800" spc="-355" dirty="0">
                <a:latin typeface="Verdana"/>
                <a:cs typeface="Verdana"/>
              </a:rPr>
              <a:t>-</a:t>
            </a:r>
            <a:r>
              <a:rPr sz="2800" spc="-430" dirty="0">
                <a:latin typeface="Verdana"/>
                <a:cs typeface="Verdana"/>
              </a:rPr>
              <a:t>9</a:t>
            </a:r>
            <a:r>
              <a:rPr sz="2800" spc="-305" dirty="0">
                <a:latin typeface="Verdana"/>
                <a:cs typeface="Verdana"/>
              </a:rPr>
              <a:t>:</a:t>
            </a:r>
            <a:r>
              <a:rPr sz="2800" spc="-195" dirty="0">
                <a:latin typeface="Verdana"/>
                <a:cs typeface="Verdana"/>
              </a:rPr>
              <a:t> </a:t>
            </a:r>
            <a:r>
              <a:rPr sz="2800" spc="125" dirty="0">
                <a:latin typeface="Verdana"/>
                <a:cs typeface="Verdana"/>
              </a:rPr>
              <a:t>сдающие</a:t>
            </a:r>
            <a:r>
              <a:rPr sz="2800" spc="-210" dirty="0">
                <a:latin typeface="Verdana"/>
                <a:cs typeface="Verdana"/>
              </a:rPr>
              <a:t> </a:t>
            </a:r>
            <a:r>
              <a:rPr sz="2800" spc="-120" dirty="0">
                <a:latin typeface="Verdana"/>
                <a:cs typeface="Verdana"/>
              </a:rPr>
              <a:t>только  </a:t>
            </a:r>
            <a:r>
              <a:rPr sz="2800" spc="-55" dirty="0">
                <a:latin typeface="Verdana"/>
                <a:cs typeface="Verdana"/>
              </a:rPr>
              <a:t>об</a:t>
            </a:r>
            <a:r>
              <a:rPr sz="2800" spc="-50" dirty="0">
                <a:latin typeface="Verdana"/>
                <a:cs typeface="Verdana"/>
              </a:rPr>
              <a:t>я</a:t>
            </a:r>
            <a:r>
              <a:rPr sz="2800" spc="-140" dirty="0">
                <a:latin typeface="Verdana"/>
                <a:cs typeface="Verdana"/>
              </a:rPr>
              <a:t>зательн</a:t>
            </a:r>
            <a:r>
              <a:rPr sz="2800" spc="-204" dirty="0">
                <a:latin typeface="Verdana"/>
                <a:cs typeface="Verdana"/>
              </a:rPr>
              <a:t>ы</a:t>
            </a:r>
            <a:r>
              <a:rPr sz="2800" spc="145" dirty="0">
                <a:latin typeface="Verdana"/>
                <a:cs typeface="Verdana"/>
              </a:rPr>
              <a:t>е</a:t>
            </a:r>
            <a:r>
              <a:rPr sz="2800" spc="-155" dirty="0">
                <a:latin typeface="Verdana"/>
                <a:cs typeface="Verdana"/>
              </a:rPr>
              <a:t> </a:t>
            </a:r>
            <a:r>
              <a:rPr sz="2800" spc="130" dirty="0">
                <a:latin typeface="Verdana"/>
                <a:cs typeface="Verdana"/>
              </a:rPr>
              <a:t>предм</a:t>
            </a:r>
            <a:r>
              <a:rPr sz="2800" spc="110" dirty="0">
                <a:latin typeface="Verdana"/>
                <a:cs typeface="Verdana"/>
              </a:rPr>
              <a:t>е</a:t>
            </a:r>
            <a:r>
              <a:rPr sz="2800" spc="-335" dirty="0">
                <a:latin typeface="Verdana"/>
                <a:cs typeface="Verdana"/>
              </a:rPr>
              <a:t>ты</a:t>
            </a:r>
            <a:endParaRPr sz="2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2874</Words>
  <Application>Microsoft Office PowerPoint</Application>
  <PresentationFormat>Произвольный</PresentationFormat>
  <Paragraphs>606</Paragraphs>
  <Slides>37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5" baseType="lpstr">
      <vt:lpstr>Arial</vt:lpstr>
      <vt:lpstr>Arial MT</vt:lpstr>
      <vt:lpstr>Calibri</vt:lpstr>
      <vt:lpstr>Calibri Light</vt:lpstr>
      <vt:lpstr>Tahoma</vt:lpstr>
      <vt:lpstr>Times New Roman</vt:lpstr>
      <vt:lpstr>Verdana</vt:lpstr>
      <vt:lpstr>Тема Office</vt:lpstr>
      <vt:lpstr>Основные изменения в Порядках проведения   ГИА-9 и ГИА-11</vt:lpstr>
      <vt:lpstr>Порядки ГИА-11 и ГИА-9</vt:lpstr>
      <vt:lpstr>Структура</vt:lpstr>
      <vt:lpstr>Формы проведения ГИА и участники ГИА</vt:lpstr>
      <vt:lpstr>Формы проведения ГИА и участники ГИА</vt:lpstr>
      <vt:lpstr>Формы проведения ГИА и участники ГИА</vt:lpstr>
      <vt:lpstr>Формы проведения ГИА и участники ГИА</vt:lpstr>
      <vt:lpstr>Формы проведения ГИА и участники ГИА</vt:lpstr>
      <vt:lpstr>Формы проведения ГИА и участники ГИА</vt:lpstr>
      <vt:lpstr>Формы проведения ГИА и участники ГИА</vt:lpstr>
      <vt:lpstr>Итоговое сочинение (изложение)</vt:lpstr>
      <vt:lpstr>Итоговое сочинение (изложение)</vt:lpstr>
      <vt:lpstr>Итоговое собеседование по русскому языку</vt:lpstr>
      <vt:lpstr>Итоговое собеседование по русскому языку</vt:lpstr>
      <vt:lpstr>Презентация PowerPoint</vt:lpstr>
      <vt:lpstr>Организация проведения ГИА</vt:lpstr>
      <vt:lpstr>Организация проведения ГИА</vt:lpstr>
      <vt:lpstr>Организация проведения ГИА</vt:lpstr>
      <vt:lpstr>Организация проведения ГИА</vt:lpstr>
      <vt:lpstr>Организация проведения ГИА</vt:lpstr>
      <vt:lpstr>Проведение ГИА</vt:lpstr>
      <vt:lpstr>Проведение ГИА</vt:lpstr>
      <vt:lpstr>Проведение ГИА</vt:lpstr>
      <vt:lpstr>Проведение ГИА</vt:lpstr>
      <vt:lpstr>Проведение ГИА</vt:lpstr>
      <vt:lpstr>Проведение ГИА</vt:lpstr>
      <vt:lpstr>Проведение ГИА</vt:lpstr>
      <vt:lpstr>Проведение ГИА</vt:lpstr>
      <vt:lpstr>Проведение ГИА</vt:lpstr>
      <vt:lpstr>Проведение ГИА</vt:lpstr>
      <vt:lpstr>Презентация PowerPoint</vt:lpstr>
      <vt:lpstr>Проведение ГИА</vt:lpstr>
      <vt:lpstr>Проведение ГИА</vt:lpstr>
      <vt:lpstr>Утверждение, изменение, аннулирование результатов</vt:lpstr>
      <vt:lpstr>Оценка результатов ГИА</vt:lpstr>
      <vt:lpstr>Оценка результатов ГИА</vt:lpstr>
      <vt:lpstr>Приём и рассмотрение апелляций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Фиолетовый Диагональные Блоки Предложение по Продажам Презентация по продажам</dc:title>
  <dc:creator>Карзакова Анна Владиславна</dc:creator>
  <cp:lastModifiedBy>Uzer</cp:lastModifiedBy>
  <cp:revision>2</cp:revision>
  <dcterms:created xsi:type="dcterms:W3CDTF">2024-01-23T11:35:12Z</dcterms:created>
  <dcterms:modified xsi:type="dcterms:W3CDTF">2024-01-23T12:14:23Z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2023-10-03T00:00:00Z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2024-01-23T00:00:00Z</vt:filetime>
  </property>
</Properties>
</file>