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7" r:id="rId4"/>
    <p:sldId id="259" r:id="rId5"/>
    <p:sldId id="276" r:id="rId6"/>
    <p:sldId id="260" r:id="rId7"/>
    <p:sldId id="258" r:id="rId8"/>
    <p:sldId id="277" r:id="rId9"/>
    <p:sldId id="268" r:id="rId10"/>
    <p:sldId id="269" r:id="rId11"/>
    <p:sldId id="279" r:id="rId12"/>
    <p:sldId id="280" r:id="rId13"/>
    <p:sldId id="274" r:id="rId14"/>
    <p:sldId id="281" r:id="rId15"/>
    <p:sldId id="265" r:id="rId16"/>
    <p:sldId id="282" r:id="rId17"/>
    <p:sldId id="273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FF0048"/>
    <a:srgbClr val="84EEFC"/>
    <a:srgbClr val="E2F5FE"/>
    <a:srgbClr val="A4E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991944-8F91-4ACD-BD44-A7861764054A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433C262-31DD-415D-924C-3E9855F1D22B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1600" b="1" dirty="0">
              <a:latin typeface="Arial" pitchFamily="34" charset="0"/>
              <a:cs typeface="Arial" pitchFamily="34" charset="0"/>
            </a:rPr>
            <a:t>Позитивные социальные ценности </a:t>
          </a:r>
          <a:br>
            <a:rPr lang="ru-RU" sz="1600" b="1" dirty="0">
              <a:latin typeface="Arial" pitchFamily="34" charset="0"/>
              <a:cs typeface="Arial" pitchFamily="34" charset="0"/>
            </a:rPr>
          </a:br>
          <a:r>
            <a:rPr lang="ru-RU" sz="1600" b="1" dirty="0">
              <a:latin typeface="Arial" pitchFamily="34" charset="0"/>
              <a:cs typeface="Arial" pitchFamily="34" charset="0"/>
            </a:rPr>
            <a:t>выпускника начальной школы</a:t>
          </a:r>
        </a:p>
      </dgm:t>
    </dgm:pt>
    <dgm:pt modelId="{BC464371-DB7C-41A1-87B9-8F3175FEEEA3}" type="parTrans" cxnId="{1EEC2ADB-CD24-4742-BE4F-02665D75FBA1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648BE4CA-A645-433C-88F1-B4E7CE5EE645}" type="sibTrans" cxnId="{1EEC2ADB-CD24-4742-BE4F-02665D75FBA1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39531C76-7F2D-48BE-A791-672A3364880B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b="1" dirty="0">
              <a:latin typeface="Arial" pitchFamily="34" charset="0"/>
              <a:cs typeface="Arial" pitchFamily="34" charset="0"/>
            </a:rPr>
            <a:t>Межличностное общение</a:t>
          </a:r>
        </a:p>
      </dgm:t>
    </dgm:pt>
    <dgm:pt modelId="{849C1103-05DE-4905-B209-687BD5149882}" type="parTrans" cxnId="{0AE277E4-EEB0-4460-B374-440012F6CF23}">
      <dgm:prSet/>
      <dgm:spPr>
        <a:solidFill>
          <a:srgbClr val="0070C0"/>
        </a:solidFill>
      </dgm:spPr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234548AB-08E6-4860-8752-555B485C1F07}" type="sibTrans" cxnId="{0AE277E4-EEB0-4460-B374-440012F6CF23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0E76FF9C-8E3F-43C5-91A2-E50E95F639C2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b="1">
              <a:latin typeface="Arial" pitchFamily="34" charset="0"/>
              <a:cs typeface="Arial" pitchFamily="34" charset="0"/>
            </a:rPr>
            <a:t>Научные знания</a:t>
          </a:r>
        </a:p>
      </dgm:t>
    </dgm:pt>
    <dgm:pt modelId="{E0F4B23D-97BF-4C24-A8AD-361C3B714603}" type="parTrans" cxnId="{9D8FBF45-A916-4EBF-8182-5B270B22A8C4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3F94E00B-F844-47C6-8708-2F9BEB5A5644}" type="sibTrans" cxnId="{9D8FBF45-A916-4EBF-8182-5B270B22A8C4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91CCC8AB-2668-425F-ACD6-9C30E5B24CFB}">
      <dgm:prSet phldrT="[Текст]" custT="1"/>
      <dgm:spPr>
        <a:solidFill>
          <a:srgbClr val="A4EDFE"/>
        </a:solidFill>
      </dgm:spPr>
      <dgm:t>
        <a:bodyPr/>
        <a:lstStyle/>
        <a:p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Позитивный опыт соблюдать правила повседневного поведения, правил поведения в школе</a:t>
          </a:r>
        </a:p>
      </dgm:t>
    </dgm:pt>
    <dgm:pt modelId="{836A8079-B562-4A36-9B2F-B45788E2D6ED}" type="parTrans" cxnId="{FB5EF407-EAC8-4E74-B84A-E5EAA187620F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6773B29E-81EA-4793-BED5-DD20D1B5D616}" type="sibTrans" cxnId="{FB5EF407-EAC8-4E74-B84A-E5EAA187620F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C0E01C17-F682-4239-85E5-5C49DAAF37D9}">
      <dgm:prSet phldrT="[Текст]" custT="1"/>
      <dgm:spPr>
        <a:solidFill>
          <a:srgbClr val="A4EDFE"/>
        </a:solidFill>
      </dgm:spPr>
      <dgm:t>
        <a:bodyPr/>
        <a:lstStyle/>
        <a:p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Конструктивное общение </a:t>
          </a:r>
          <a:b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со взрослыми </a:t>
          </a:r>
          <a:b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сверстниками, взаимопомощь</a:t>
          </a:r>
        </a:p>
      </dgm:t>
    </dgm:pt>
    <dgm:pt modelId="{208B24DB-6EF5-4335-8B1E-3C3932A2A813}" type="parTrans" cxnId="{77854878-D821-4C6A-8391-214BF321E052}">
      <dgm:prSet/>
      <dgm:spPr>
        <a:solidFill>
          <a:srgbClr val="A4EDFE"/>
        </a:solidFill>
      </dgm:spPr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87A1113D-1006-4AB4-A7BC-33947E53B10E}" type="sibTrans" cxnId="{77854878-D821-4C6A-8391-214BF321E052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A2FDB03E-6D53-4850-BD7E-53581809A205}">
      <dgm:prSet phldrT="[Текст]" custT="1"/>
      <dgm:spPr>
        <a:solidFill>
          <a:srgbClr val="A4EDFE"/>
        </a:solidFill>
      </dgm:spPr>
      <dgm:t>
        <a:bodyPr/>
        <a:lstStyle/>
        <a:p>
          <a:r>
            <a:rPr lang="ru-RU" sz="1400" b="1" u="none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Позитивный опыт познавательной деятельности</a:t>
          </a:r>
        </a:p>
      </dgm:t>
    </dgm:pt>
    <dgm:pt modelId="{8AEE1E8B-BB0F-4016-A610-05E3BB75228E}" type="parTrans" cxnId="{F1A9FAA6-6EDB-4C24-8B3A-31E62345210F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C51AA9F1-E150-4CE4-9BE8-D82A2ED4AB8D}" type="sibTrans" cxnId="{F1A9FAA6-6EDB-4C24-8B3A-31E62345210F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16D47F17-EFB8-4DB4-BEED-691436966B24}">
      <dgm:prSet phldrT="[Текст]" custT="1"/>
      <dgm:spPr>
        <a:solidFill>
          <a:srgbClr val="A4EDFE"/>
        </a:solidFill>
      </dgm:spPr>
      <dgm:t>
        <a:bodyPr/>
        <a:lstStyle/>
        <a:p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Умение самостоятельно познавать окружающий мир</a:t>
          </a:r>
        </a:p>
      </dgm:t>
    </dgm:pt>
    <dgm:pt modelId="{633951A0-A2AE-46D3-BB79-0398F2EA2BCB}" type="parTrans" cxnId="{82C0EEA7-935B-4A47-8B46-0F64098F74B6}">
      <dgm:prSet/>
      <dgm:spPr>
        <a:solidFill>
          <a:srgbClr val="A4EDFE"/>
        </a:solidFill>
      </dgm:spPr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B96AD5C8-78DB-4D73-A922-3232A7F7009D}" type="sibTrans" cxnId="{82C0EEA7-935B-4A47-8B46-0F64098F74B6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B26804A4-CA74-4146-930A-EA262306304B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b="1" u="none" dirty="0">
              <a:latin typeface="Arial" pitchFamily="34" charset="0"/>
              <a:cs typeface="Arial" pitchFamily="34" charset="0"/>
            </a:rPr>
            <a:t> Безопасное поведение</a:t>
          </a:r>
        </a:p>
      </dgm:t>
    </dgm:pt>
    <dgm:pt modelId="{5FB9F0A4-E4E2-45CE-82B2-A78071739487}" type="parTrans" cxnId="{538BE5BE-D43B-4072-A7FE-8CC213204278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31C86E3B-77D9-43B4-B4BB-89E7C0E3BA2E}" type="sibTrans" cxnId="{538BE5BE-D43B-4072-A7FE-8CC213204278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0FEDC18F-2D26-47F5-A9E5-536572D338F2}">
      <dgm:prSet phldrT="[Текст]" custT="1"/>
      <dgm:spPr>
        <a:solidFill>
          <a:srgbClr val="A4EDFE"/>
        </a:solidFill>
      </dgm:spPr>
      <dgm:t>
        <a:bodyPr/>
        <a:lstStyle/>
        <a:p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Безопасное поведение </a:t>
          </a:r>
          <a:b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окружающей образовательной, социальной </a:t>
          </a:r>
          <a:b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информационной средах</a:t>
          </a:r>
        </a:p>
      </dgm:t>
    </dgm:pt>
    <dgm:pt modelId="{BC7C946F-E664-43C2-AB23-C98C141877CC}" type="parTrans" cxnId="{62A03680-46A3-46C9-85CC-CA301341C7DC}">
      <dgm:prSet/>
      <dgm:spPr>
        <a:solidFill>
          <a:srgbClr val="A4EDFE"/>
        </a:solidFill>
      </dgm:spPr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B2EE3C30-70B0-41C6-B177-11B2BEC589C8}" type="sibTrans" cxnId="{62A03680-46A3-46C9-85CC-CA301341C7DC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5E2EF41D-B611-4151-955E-14346777F77D}">
      <dgm:prSet phldrT="[Текст]" custT="1"/>
      <dgm:spPr>
        <a:solidFill>
          <a:srgbClr val="A4EDFE"/>
        </a:solidFill>
      </dgm:spPr>
      <dgm:t>
        <a:bodyPr/>
        <a:lstStyle/>
        <a:p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Бережное отношение </a:t>
          </a:r>
          <a:b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здоровью, физическому </a:t>
          </a:r>
          <a:b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психическому состоянию (здоровое питание и др.)</a:t>
          </a:r>
        </a:p>
      </dgm:t>
    </dgm:pt>
    <dgm:pt modelId="{0BF11A44-354A-4D21-8489-20428E591042}" type="parTrans" cxnId="{8435E879-C38E-41F7-8D3F-9F8B5BF7B4D8}">
      <dgm:prSet/>
      <dgm:spPr>
        <a:solidFill>
          <a:srgbClr val="A4EDFE"/>
        </a:solidFill>
      </dgm:spPr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F70F5ED4-0D02-47E4-A990-DE97A2E59916}" type="sibTrans" cxnId="{8435E879-C38E-41F7-8D3F-9F8B5BF7B4D8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554B2BF6-2AE8-4BC9-9961-3448359703B6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b="1">
              <a:latin typeface="Arial" pitchFamily="34" charset="0"/>
              <a:cs typeface="Arial" pitchFamily="34" charset="0"/>
            </a:rPr>
            <a:t>Труд</a:t>
          </a:r>
        </a:p>
      </dgm:t>
    </dgm:pt>
    <dgm:pt modelId="{D03DC951-9C83-4ADF-82E8-8DDC9BD27C50}" type="parTrans" cxnId="{8472D604-9D77-4FD2-8661-512E7F106434}">
      <dgm:prSet/>
      <dgm:spPr>
        <a:solidFill>
          <a:srgbClr val="0070C0"/>
        </a:solidFill>
      </dgm:spPr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DCD3D721-CD54-40E3-8873-4F3C8ABD6866}" type="sibTrans" cxnId="{8472D604-9D77-4FD2-8661-512E7F106434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48D7AEA1-1D3C-45DE-AF71-FEAAB4D1638B}">
      <dgm:prSet phldrT="[Текст]" custT="1"/>
      <dgm:spPr>
        <a:solidFill>
          <a:srgbClr val="A4EDFE"/>
        </a:solidFill>
      </dgm:spPr>
      <dgm:t>
        <a:bodyPr/>
        <a:lstStyle/>
        <a:p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Навыки </a:t>
          </a:r>
          <a:r>
            <a:rPr lang="ru-RU" sz="1400" b="1" u="none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самообслужи-вания</a:t>
          </a:r>
          <a:endParaRPr lang="ru-RU" sz="1400" b="1" u="none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147B3EBA-0868-4FAF-AFBE-0CAF11D02C9D}" type="parTrans" cxnId="{30EB1044-EA33-4414-A3F5-706B6963FB31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E0171201-2A00-43C2-B63F-74BCC9953AFD}" type="sibTrans" cxnId="{30EB1044-EA33-4414-A3F5-706B6963FB31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D61FDBF5-C636-4DBC-92C0-1ECD68E2BF07}">
      <dgm:prSet phldrT="[Текст]" custT="1"/>
      <dgm:spPr>
        <a:solidFill>
          <a:srgbClr val="A4EDFE"/>
        </a:solidFill>
      </dgm:spPr>
      <dgm:t>
        <a:bodyPr/>
        <a:lstStyle/>
        <a:p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Понимание важности </a:t>
          </a:r>
          <a:r>
            <a:rPr lang="ru-RU" sz="1400" b="1" u="none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добросовест-ного</a:t>
          </a:r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b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творческого труда</a:t>
          </a:r>
        </a:p>
      </dgm:t>
    </dgm:pt>
    <dgm:pt modelId="{E987ED82-0397-4A55-BFE7-59D2058A9367}" type="parTrans" cxnId="{EFDCCFF2-2635-4483-865F-E7F9F0F03B15}">
      <dgm:prSet/>
      <dgm:spPr>
        <a:solidFill>
          <a:srgbClr val="A4EDFE"/>
        </a:solidFill>
      </dgm:spPr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EDB26AD7-A548-416B-95DA-81BCBA25582A}" type="sibTrans" cxnId="{EFDCCFF2-2635-4483-865F-E7F9F0F03B15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CE179B2C-FE10-44B8-A430-61D5D745F8D6}">
      <dgm:prSet phldrT="[Текст]" custT="1"/>
      <dgm:spPr>
        <a:solidFill>
          <a:srgbClr val="A4EDFE"/>
        </a:solidFill>
      </dgm:spPr>
      <dgm:t>
        <a:bodyPr/>
        <a:lstStyle/>
        <a:p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Интерес </a:t>
          </a:r>
          <a:b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профессиям и др. </a:t>
          </a:r>
        </a:p>
      </dgm:t>
    </dgm:pt>
    <dgm:pt modelId="{848C7C1C-BAB8-426C-B827-4F2D03B78B55}" type="parTrans" cxnId="{9B17DD0E-0D3B-40BE-ABB0-3C2BB31F97F2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244E2853-0AED-48AC-BD4C-0ABB878B1ACD}" type="sibTrans" cxnId="{9B17DD0E-0D3B-40BE-ABB0-3C2BB31F97F2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2637BE35-F730-456D-A705-5E37ADB29525}" type="pres">
      <dgm:prSet presAssocID="{09991944-8F91-4ACD-BD44-A7861764054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505C8CC-A7F8-4F34-AAC7-D4B6EAD27BC0}" type="pres">
      <dgm:prSet presAssocID="{B433C262-31DD-415D-924C-3E9855F1D22B}" presName="hierRoot1" presStyleCnt="0">
        <dgm:presLayoutVars>
          <dgm:hierBranch val="init"/>
        </dgm:presLayoutVars>
      </dgm:prSet>
      <dgm:spPr/>
    </dgm:pt>
    <dgm:pt modelId="{1F130790-C6EE-4170-BF23-CBE8EC884BED}" type="pres">
      <dgm:prSet presAssocID="{B433C262-31DD-415D-924C-3E9855F1D22B}" presName="rootComposite1" presStyleCnt="0"/>
      <dgm:spPr/>
    </dgm:pt>
    <dgm:pt modelId="{32E056D3-77BC-473C-A938-0149E55306CA}" type="pres">
      <dgm:prSet presAssocID="{B433C262-31DD-415D-924C-3E9855F1D22B}" presName="rootText1" presStyleLbl="node0" presStyleIdx="0" presStyleCnt="1" custScaleX="757879" custScaleY="130210" custLinFactNeighborX="-3733" custLinFactNeighborY="-317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6A92CC-EBE3-4AFB-B321-D6C9E3EC38C7}" type="pres">
      <dgm:prSet presAssocID="{B433C262-31DD-415D-924C-3E9855F1D22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43D91F6-EC9A-4374-B7BC-5E35132C8FF6}" type="pres">
      <dgm:prSet presAssocID="{B433C262-31DD-415D-924C-3E9855F1D22B}" presName="hierChild2" presStyleCnt="0"/>
      <dgm:spPr/>
    </dgm:pt>
    <dgm:pt modelId="{27A48B2D-A346-4163-BB6B-B259C2C231B6}" type="pres">
      <dgm:prSet presAssocID="{849C1103-05DE-4905-B209-687BD5149882}" presName="Name37" presStyleLbl="parChTrans1D2" presStyleIdx="0" presStyleCnt="4"/>
      <dgm:spPr/>
      <dgm:t>
        <a:bodyPr/>
        <a:lstStyle/>
        <a:p>
          <a:endParaRPr lang="ru-RU"/>
        </a:p>
      </dgm:t>
    </dgm:pt>
    <dgm:pt modelId="{9D41C384-E887-4220-ACA1-8C58CB406C4B}" type="pres">
      <dgm:prSet presAssocID="{39531C76-7F2D-48BE-A791-672A3364880B}" presName="hierRoot2" presStyleCnt="0">
        <dgm:presLayoutVars>
          <dgm:hierBranch val="init"/>
        </dgm:presLayoutVars>
      </dgm:prSet>
      <dgm:spPr/>
    </dgm:pt>
    <dgm:pt modelId="{1ECB9D81-18C2-4E77-9F6D-1F10888E8AC7}" type="pres">
      <dgm:prSet presAssocID="{39531C76-7F2D-48BE-A791-672A3364880B}" presName="rootComposite" presStyleCnt="0"/>
      <dgm:spPr/>
    </dgm:pt>
    <dgm:pt modelId="{5DDA1569-39DF-4FB1-9D4E-2AC76499D770}" type="pres">
      <dgm:prSet presAssocID="{39531C76-7F2D-48BE-A791-672A3364880B}" presName="rootText" presStyleLbl="node2" presStyleIdx="0" presStyleCnt="4" custScaleX="266506" custScaleY="1481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5758FC-4710-407B-93DA-DF60A525DD23}" type="pres">
      <dgm:prSet presAssocID="{39531C76-7F2D-48BE-A791-672A3364880B}" presName="rootConnector" presStyleLbl="node2" presStyleIdx="0" presStyleCnt="4"/>
      <dgm:spPr/>
      <dgm:t>
        <a:bodyPr/>
        <a:lstStyle/>
        <a:p>
          <a:endParaRPr lang="ru-RU"/>
        </a:p>
      </dgm:t>
    </dgm:pt>
    <dgm:pt modelId="{019E2514-090E-4074-A2B8-C1D0D3CC2DEA}" type="pres">
      <dgm:prSet presAssocID="{39531C76-7F2D-48BE-A791-672A3364880B}" presName="hierChild4" presStyleCnt="0"/>
      <dgm:spPr/>
    </dgm:pt>
    <dgm:pt modelId="{78449243-D8FD-456A-958C-4A322DF81F9E}" type="pres">
      <dgm:prSet presAssocID="{836A8079-B562-4A36-9B2F-B45788E2D6ED}" presName="Name37" presStyleLbl="parChTrans1D3" presStyleIdx="0" presStyleCnt="9"/>
      <dgm:spPr/>
      <dgm:t>
        <a:bodyPr/>
        <a:lstStyle/>
        <a:p>
          <a:endParaRPr lang="ru-RU"/>
        </a:p>
      </dgm:t>
    </dgm:pt>
    <dgm:pt modelId="{823CB2A3-7216-4708-85BC-9C295E757676}" type="pres">
      <dgm:prSet presAssocID="{91CCC8AB-2668-425F-ACD6-9C30E5B24CFB}" presName="hierRoot2" presStyleCnt="0">
        <dgm:presLayoutVars>
          <dgm:hierBranch val="init"/>
        </dgm:presLayoutVars>
      </dgm:prSet>
      <dgm:spPr/>
    </dgm:pt>
    <dgm:pt modelId="{5CEA4093-1946-468D-97E2-FA25D3A2BD02}" type="pres">
      <dgm:prSet presAssocID="{91CCC8AB-2668-425F-ACD6-9C30E5B24CFB}" presName="rootComposite" presStyleCnt="0"/>
      <dgm:spPr/>
    </dgm:pt>
    <dgm:pt modelId="{5B70B25B-404F-4A2F-BBBA-78165D6E45BC}" type="pres">
      <dgm:prSet presAssocID="{91CCC8AB-2668-425F-ACD6-9C30E5B24CFB}" presName="rootText" presStyleLbl="node3" presStyleIdx="0" presStyleCnt="9" custScaleX="229513" custScaleY="3186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102A80-D684-4CCA-9AF7-4371CD861DB4}" type="pres">
      <dgm:prSet presAssocID="{91CCC8AB-2668-425F-ACD6-9C30E5B24CFB}" presName="rootConnector" presStyleLbl="node3" presStyleIdx="0" presStyleCnt="9"/>
      <dgm:spPr/>
      <dgm:t>
        <a:bodyPr/>
        <a:lstStyle/>
        <a:p>
          <a:endParaRPr lang="ru-RU"/>
        </a:p>
      </dgm:t>
    </dgm:pt>
    <dgm:pt modelId="{CF95AFAB-17FE-4302-8CEC-61ED3D44FE3D}" type="pres">
      <dgm:prSet presAssocID="{91CCC8AB-2668-425F-ACD6-9C30E5B24CFB}" presName="hierChild4" presStyleCnt="0"/>
      <dgm:spPr/>
    </dgm:pt>
    <dgm:pt modelId="{3C5E5196-6EDE-4395-803E-CAED6E23ABA5}" type="pres">
      <dgm:prSet presAssocID="{91CCC8AB-2668-425F-ACD6-9C30E5B24CFB}" presName="hierChild5" presStyleCnt="0"/>
      <dgm:spPr/>
    </dgm:pt>
    <dgm:pt modelId="{97055F1B-0E6B-45F9-BCAB-BA7F03AAD227}" type="pres">
      <dgm:prSet presAssocID="{208B24DB-6EF5-4335-8B1E-3C3932A2A813}" presName="Name37" presStyleLbl="parChTrans1D3" presStyleIdx="1" presStyleCnt="9"/>
      <dgm:spPr/>
      <dgm:t>
        <a:bodyPr/>
        <a:lstStyle/>
        <a:p>
          <a:endParaRPr lang="ru-RU"/>
        </a:p>
      </dgm:t>
    </dgm:pt>
    <dgm:pt modelId="{0A6AD07D-FD0D-41C2-B636-36625F1C4FB2}" type="pres">
      <dgm:prSet presAssocID="{C0E01C17-F682-4239-85E5-5C49DAAF37D9}" presName="hierRoot2" presStyleCnt="0">
        <dgm:presLayoutVars>
          <dgm:hierBranch val="init"/>
        </dgm:presLayoutVars>
      </dgm:prSet>
      <dgm:spPr/>
    </dgm:pt>
    <dgm:pt modelId="{ABA4D71F-2E73-4A8C-B889-C06D518BD822}" type="pres">
      <dgm:prSet presAssocID="{C0E01C17-F682-4239-85E5-5C49DAAF37D9}" presName="rootComposite" presStyleCnt="0"/>
      <dgm:spPr/>
    </dgm:pt>
    <dgm:pt modelId="{33E7ADF6-E17E-4AF6-B5E6-173FD3ED3C61}" type="pres">
      <dgm:prSet presAssocID="{C0E01C17-F682-4239-85E5-5C49DAAF37D9}" presName="rootText" presStyleLbl="node3" presStyleIdx="1" presStyleCnt="9" custScaleX="229398" custScaleY="2875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E04FE3-7F64-44C5-B7EA-95F143AB1150}" type="pres">
      <dgm:prSet presAssocID="{C0E01C17-F682-4239-85E5-5C49DAAF37D9}" presName="rootConnector" presStyleLbl="node3" presStyleIdx="1" presStyleCnt="9"/>
      <dgm:spPr/>
      <dgm:t>
        <a:bodyPr/>
        <a:lstStyle/>
        <a:p>
          <a:endParaRPr lang="ru-RU"/>
        </a:p>
      </dgm:t>
    </dgm:pt>
    <dgm:pt modelId="{3A3EDBF2-6194-485B-ADD1-08AB145044BB}" type="pres">
      <dgm:prSet presAssocID="{C0E01C17-F682-4239-85E5-5C49DAAF37D9}" presName="hierChild4" presStyleCnt="0"/>
      <dgm:spPr/>
    </dgm:pt>
    <dgm:pt modelId="{C378D45D-4EB8-4265-9AF0-E5DC06217A2D}" type="pres">
      <dgm:prSet presAssocID="{C0E01C17-F682-4239-85E5-5C49DAAF37D9}" presName="hierChild5" presStyleCnt="0"/>
      <dgm:spPr/>
    </dgm:pt>
    <dgm:pt modelId="{DEC2E669-5F4C-4C05-B81D-54AE80EAF00F}" type="pres">
      <dgm:prSet presAssocID="{39531C76-7F2D-48BE-A791-672A3364880B}" presName="hierChild5" presStyleCnt="0"/>
      <dgm:spPr/>
    </dgm:pt>
    <dgm:pt modelId="{FAD01458-B9BB-4462-A583-10DA0D3B3325}" type="pres">
      <dgm:prSet presAssocID="{E0F4B23D-97BF-4C24-A8AD-361C3B714603}" presName="Name37" presStyleLbl="parChTrans1D2" presStyleIdx="1" presStyleCnt="4"/>
      <dgm:spPr/>
      <dgm:t>
        <a:bodyPr/>
        <a:lstStyle/>
        <a:p>
          <a:endParaRPr lang="ru-RU"/>
        </a:p>
      </dgm:t>
    </dgm:pt>
    <dgm:pt modelId="{61D0466D-68D9-4A44-AD3A-E31743A2C6A3}" type="pres">
      <dgm:prSet presAssocID="{0E76FF9C-8E3F-43C5-91A2-E50E95F639C2}" presName="hierRoot2" presStyleCnt="0">
        <dgm:presLayoutVars>
          <dgm:hierBranch val="init"/>
        </dgm:presLayoutVars>
      </dgm:prSet>
      <dgm:spPr/>
    </dgm:pt>
    <dgm:pt modelId="{E98F7283-FE11-472D-BF20-6FDE48E6FF4B}" type="pres">
      <dgm:prSet presAssocID="{0E76FF9C-8E3F-43C5-91A2-E50E95F639C2}" presName="rootComposite" presStyleCnt="0"/>
      <dgm:spPr/>
    </dgm:pt>
    <dgm:pt modelId="{36C909EF-3C0F-4516-BE66-FA65B1EAAB02}" type="pres">
      <dgm:prSet presAssocID="{0E76FF9C-8E3F-43C5-91A2-E50E95F639C2}" presName="rootText" presStyleLbl="node2" presStyleIdx="1" presStyleCnt="4" custScaleX="2665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F0D672-AC8F-42B9-9780-0920CA52F26D}" type="pres">
      <dgm:prSet presAssocID="{0E76FF9C-8E3F-43C5-91A2-E50E95F639C2}" presName="rootConnector" presStyleLbl="node2" presStyleIdx="1" presStyleCnt="4"/>
      <dgm:spPr/>
      <dgm:t>
        <a:bodyPr/>
        <a:lstStyle/>
        <a:p>
          <a:endParaRPr lang="ru-RU"/>
        </a:p>
      </dgm:t>
    </dgm:pt>
    <dgm:pt modelId="{0E831AE6-4293-4C45-BD08-54ECF1AD99E1}" type="pres">
      <dgm:prSet presAssocID="{0E76FF9C-8E3F-43C5-91A2-E50E95F639C2}" presName="hierChild4" presStyleCnt="0"/>
      <dgm:spPr/>
    </dgm:pt>
    <dgm:pt modelId="{9E58D002-ACFF-4FDF-BBAA-F680C9E61B53}" type="pres">
      <dgm:prSet presAssocID="{8AEE1E8B-BB0F-4016-A610-05E3BB75228E}" presName="Name37" presStyleLbl="parChTrans1D3" presStyleIdx="2" presStyleCnt="9"/>
      <dgm:spPr/>
      <dgm:t>
        <a:bodyPr/>
        <a:lstStyle/>
        <a:p>
          <a:endParaRPr lang="ru-RU"/>
        </a:p>
      </dgm:t>
    </dgm:pt>
    <dgm:pt modelId="{5C1842B1-494E-427E-A0C5-702ADA7E031F}" type="pres">
      <dgm:prSet presAssocID="{A2FDB03E-6D53-4850-BD7E-53581809A205}" presName="hierRoot2" presStyleCnt="0">
        <dgm:presLayoutVars>
          <dgm:hierBranch val="init"/>
        </dgm:presLayoutVars>
      </dgm:prSet>
      <dgm:spPr/>
    </dgm:pt>
    <dgm:pt modelId="{021FF198-4238-4976-98ED-9457E708FA1A}" type="pres">
      <dgm:prSet presAssocID="{A2FDB03E-6D53-4850-BD7E-53581809A205}" presName="rootComposite" presStyleCnt="0"/>
      <dgm:spPr/>
    </dgm:pt>
    <dgm:pt modelId="{F361588B-4EAC-4341-B14A-B92CEC05409E}" type="pres">
      <dgm:prSet presAssocID="{A2FDB03E-6D53-4850-BD7E-53581809A205}" presName="rootText" presStyleLbl="node3" presStyleIdx="2" presStyleCnt="9" custScaleX="221366" custScaleY="2180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E66E0C-5A9D-4D6B-B562-09E438B8853F}" type="pres">
      <dgm:prSet presAssocID="{A2FDB03E-6D53-4850-BD7E-53581809A205}" presName="rootConnector" presStyleLbl="node3" presStyleIdx="2" presStyleCnt="9"/>
      <dgm:spPr/>
      <dgm:t>
        <a:bodyPr/>
        <a:lstStyle/>
        <a:p>
          <a:endParaRPr lang="ru-RU"/>
        </a:p>
      </dgm:t>
    </dgm:pt>
    <dgm:pt modelId="{9FF04E58-7B1C-44C3-92A7-FED11B4D9852}" type="pres">
      <dgm:prSet presAssocID="{A2FDB03E-6D53-4850-BD7E-53581809A205}" presName="hierChild4" presStyleCnt="0"/>
      <dgm:spPr/>
    </dgm:pt>
    <dgm:pt modelId="{D1AB7C66-B2D1-40CB-8D55-6AC030D45779}" type="pres">
      <dgm:prSet presAssocID="{A2FDB03E-6D53-4850-BD7E-53581809A205}" presName="hierChild5" presStyleCnt="0"/>
      <dgm:spPr/>
    </dgm:pt>
    <dgm:pt modelId="{62130DC6-4093-406B-8D97-4D4F3805CE9B}" type="pres">
      <dgm:prSet presAssocID="{633951A0-A2AE-46D3-BB79-0398F2EA2BCB}" presName="Name37" presStyleLbl="parChTrans1D3" presStyleIdx="3" presStyleCnt="9"/>
      <dgm:spPr/>
      <dgm:t>
        <a:bodyPr/>
        <a:lstStyle/>
        <a:p>
          <a:endParaRPr lang="ru-RU"/>
        </a:p>
      </dgm:t>
    </dgm:pt>
    <dgm:pt modelId="{63107EB0-8DD3-4020-B8DD-25F223A50B8E}" type="pres">
      <dgm:prSet presAssocID="{16D47F17-EFB8-4DB4-BEED-691436966B24}" presName="hierRoot2" presStyleCnt="0">
        <dgm:presLayoutVars>
          <dgm:hierBranch val="init"/>
        </dgm:presLayoutVars>
      </dgm:prSet>
      <dgm:spPr/>
    </dgm:pt>
    <dgm:pt modelId="{4AC73677-9144-43DD-ADB3-7D49A785BA7A}" type="pres">
      <dgm:prSet presAssocID="{16D47F17-EFB8-4DB4-BEED-691436966B24}" presName="rootComposite" presStyleCnt="0"/>
      <dgm:spPr/>
    </dgm:pt>
    <dgm:pt modelId="{1741A6EC-527B-4E13-8EBC-C98196ED1E69}" type="pres">
      <dgm:prSet presAssocID="{16D47F17-EFB8-4DB4-BEED-691436966B24}" presName="rootText" presStyleLbl="node3" presStyleIdx="3" presStyleCnt="9" custScaleX="221366" custScaleY="2643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B18A31-DF19-419F-809C-5FC43DDBA587}" type="pres">
      <dgm:prSet presAssocID="{16D47F17-EFB8-4DB4-BEED-691436966B24}" presName="rootConnector" presStyleLbl="node3" presStyleIdx="3" presStyleCnt="9"/>
      <dgm:spPr/>
      <dgm:t>
        <a:bodyPr/>
        <a:lstStyle/>
        <a:p>
          <a:endParaRPr lang="ru-RU"/>
        </a:p>
      </dgm:t>
    </dgm:pt>
    <dgm:pt modelId="{0FE99B7F-C6D4-4062-B597-923583BE69E2}" type="pres">
      <dgm:prSet presAssocID="{16D47F17-EFB8-4DB4-BEED-691436966B24}" presName="hierChild4" presStyleCnt="0"/>
      <dgm:spPr/>
    </dgm:pt>
    <dgm:pt modelId="{3E701E22-668F-4DF6-A46B-CFA0083F468A}" type="pres">
      <dgm:prSet presAssocID="{16D47F17-EFB8-4DB4-BEED-691436966B24}" presName="hierChild5" presStyleCnt="0"/>
      <dgm:spPr/>
    </dgm:pt>
    <dgm:pt modelId="{020DAFF0-899E-4671-AD6A-CBF9C72418E6}" type="pres">
      <dgm:prSet presAssocID="{0E76FF9C-8E3F-43C5-91A2-E50E95F639C2}" presName="hierChild5" presStyleCnt="0"/>
      <dgm:spPr/>
    </dgm:pt>
    <dgm:pt modelId="{8E94F687-09BA-4FBB-90E0-9041E7CF225D}" type="pres">
      <dgm:prSet presAssocID="{5FB9F0A4-E4E2-45CE-82B2-A78071739487}" presName="Name37" presStyleLbl="parChTrans1D2" presStyleIdx="2" presStyleCnt="4"/>
      <dgm:spPr/>
      <dgm:t>
        <a:bodyPr/>
        <a:lstStyle/>
        <a:p>
          <a:endParaRPr lang="ru-RU"/>
        </a:p>
      </dgm:t>
    </dgm:pt>
    <dgm:pt modelId="{6B1F2ED7-8BC2-4F80-9C25-B684FA5F7402}" type="pres">
      <dgm:prSet presAssocID="{B26804A4-CA74-4146-930A-EA262306304B}" presName="hierRoot2" presStyleCnt="0">
        <dgm:presLayoutVars>
          <dgm:hierBranch val="init"/>
        </dgm:presLayoutVars>
      </dgm:prSet>
      <dgm:spPr/>
    </dgm:pt>
    <dgm:pt modelId="{436DE109-1550-4743-9B6F-688C814A3376}" type="pres">
      <dgm:prSet presAssocID="{B26804A4-CA74-4146-930A-EA262306304B}" presName="rootComposite" presStyleCnt="0"/>
      <dgm:spPr/>
    </dgm:pt>
    <dgm:pt modelId="{DE830E53-70B9-449D-AF29-F3A0B297F22E}" type="pres">
      <dgm:prSet presAssocID="{B26804A4-CA74-4146-930A-EA262306304B}" presName="rootText" presStyleLbl="node2" presStyleIdx="2" presStyleCnt="4" custScaleX="266506" custScaleY="1430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C7CFBC-A5F1-4EED-A7A1-5AD0F98ABAFC}" type="pres">
      <dgm:prSet presAssocID="{B26804A4-CA74-4146-930A-EA262306304B}" presName="rootConnector" presStyleLbl="node2" presStyleIdx="2" presStyleCnt="4"/>
      <dgm:spPr/>
      <dgm:t>
        <a:bodyPr/>
        <a:lstStyle/>
        <a:p>
          <a:endParaRPr lang="ru-RU"/>
        </a:p>
      </dgm:t>
    </dgm:pt>
    <dgm:pt modelId="{D0FBEE1E-B389-4CE7-9D32-7EFC0605B6B7}" type="pres">
      <dgm:prSet presAssocID="{B26804A4-CA74-4146-930A-EA262306304B}" presName="hierChild4" presStyleCnt="0"/>
      <dgm:spPr/>
    </dgm:pt>
    <dgm:pt modelId="{EF6EB769-F40C-4A89-B5F6-B3E282B7B545}" type="pres">
      <dgm:prSet presAssocID="{BC7C946F-E664-43C2-AB23-C98C141877CC}" presName="Name37" presStyleLbl="parChTrans1D3" presStyleIdx="4" presStyleCnt="9"/>
      <dgm:spPr/>
      <dgm:t>
        <a:bodyPr/>
        <a:lstStyle/>
        <a:p>
          <a:endParaRPr lang="ru-RU"/>
        </a:p>
      </dgm:t>
    </dgm:pt>
    <dgm:pt modelId="{EBF1802C-6AD3-45D2-88FD-97653113260A}" type="pres">
      <dgm:prSet presAssocID="{0FEDC18F-2D26-47F5-A9E5-536572D338F2}" presName="hierRoot2" presStyleCnt="0">
        <dgm:presLayoutVars>
          <dgm:hierBranch val="init"/>
        </dgm:presLayoutVars>
      </dgm:prSet>
      <dgm:spPr/>
    </dgm:pt>
    <dgm:pt modelId="{0AF4A27B-EB12-46A9-B692-BDC2B1C1EDF4}" type="pres">
      <dgm:prSet presAssocID="{0FEDC18F-2D26-47F5-A9E5-536572D338F2}" presName="rootComposite" presStyleCnt="0"/>
      <dgm:spPr/>
    </dgm:pt>
    <dgm:pt modelId="{B48FC59C-0227-4048-9FA4-2CA624D50895}" type="pres">
      <dgm:prSet presAssocID="{0FEDC18F-2D26-47F5-A9E5-536572D338F2}" presName="rootText" presStyleLbl="node3" presStyleIdx="4" presStyleCnt="9" custScaleX="233453" custScaleY="3792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4141FF-4A10-435C-B884-6E8F7E37C2AB}" type="pres">
      <dgm:prSet presAssocID="{0FEDC18F-2D26-47F5-A9E5-536572D338F2}" presName="rootConnector" presStyleLbl="node3" presStyleIdx="4" presStyleCnt="9"/>
      <dgm:spPr/>
      <dgm:t>
        <a:bodyPr/>
        <a:lstStyle/>
        <a:p>
          <a:endParaRPr lang="ru-RU"/>
        </a:p>
      </dgm:t>
    </dgm:pt>
    <dgm:pt modelId="{2FDAE855-7DD3-4BF6-83F9-F16BE00CB2F4}" type="pres">
      <dgm:prSet presAssocID="{0FEDC18F-2D26-47F5-A9E5-536572D338F2}" presName="hierChild4" presStyleCnt="0"/>
      <dgm:spPr/>
    </dgm:pt>
    <dgm:pt modelId="{32D5BB3C-9358-4223-8C0C-9BABB2438778}" type="pres">
      <dgm:prSet presAssocID="{0FEDC18F-2D26-47F5-A9E5-536572D338F2}" presName="hierChild5" presStyleCnt="0"/>
      <dgm:spPr/>
    </dgm:pt>
    <dgm:pt modelId="{6D9894DF-6531-4472-818A-F94E2DF3019A}" type="pres">
      <dgm:prSet presAssocID="{0BF11A44-354A-4D21-8489-20428E591042}" presName="Name37" presStyleLbl="parChTrans1D3" presStyleIdx="5" presStyleCnt="9"/>
      <dgm:spPr/>
      <dgm:t>
        <a:bodyPr/>
        <a:lstStyle/>
        <a:p>
          <a:endParaRPr lang="ru-RU"/>
        </a:p>
      </dgm:t>
    </dgm:pt>
    <dgm:pt modelId="{C17CD940-2E79-4E40-BE3C-1AE483D3F922}" type="pres">
      <dgm:prSet presAssocID="{5E2EF41D-B611-4151-955E-14346777F77D}" presName="hierRoot2" presStyleCnt="0">
        <dgm:presLayoutVars>
          <dgm:hierBranch val="init"/>
        </dgm:presLayoutVars>
      </dgm:prSet>
      <dgm:spPr/>
    </dgm:pt>
    <dgm:pt modelId="{8542CE14-F975-41DF-86D6-D2C87A87908A}" type="pres">
      <dgm:prSet presAssocID="{5E2EF41D-B611-4151-955E-14346777F77D}" presName="rootComposite" presStyleCnt="0"/>
      <dgm:spPr/>
    </dgm:pt>
    <dgm:pt modelId="{DDE75BAB-6FDB-482E-9919-90312230B982}" type="pres">
      <dgm:prSet presAssocID="{5E2EF41D-B611-4151-955E-14346777F77D}" presName="rootText" presStyleLbl="node3" presStyleIdx="5" presStyleCnt="9" custScaleX="235195" custScaleY="4063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D1445C-4127-4475-BE57-FBF7975BE2BC}" type="pres">
      <dgm:prSet presAssocID="{5E2EF41D-B611-4151-955E-14346777F77D}" presName="rootConnector" presStyleLbl="node3" presStyleIdx="5" presStyleCnt="9"/>
      <dgm:spPr/>
      <dgm:t>
        <a:bodyPr/>
        <a:lstStyle/>
        <a:p>
          <a:endParaRPr lang="ru-RU"/>
        </a:p>
      </dgm:t>
    </dgm:pt>
    <dgm:pt modelId="{A168480B-D537-4170-9AE0-05BCEA629AE1}" type="pres">
      <dgm:prSet presAssocID="{5E2EF41D-B611-4151-955E-14346777F77D}" presName="hierChild4" presStyleCnt="0"/>
      <dgm:spPr/>
    </dgm:pt>
    <dgm:pt modelId="{88FA6030-2F6D-4D25-9CA4-BBB5A2FFC186}" type="pres">
      <dgm:prSet presAssocID="{5E2EF41D-B611-4151-955E-14346777F77D}" presName="hierChild5" presStyleCnt="0"/>
      <dgm:spPr/>
    </dgm:pt>
    <dgm:pt modelId="{792F2D8C-E1A4-4A44-81D7-3E6CE12CA1CC}" type="pres">
      <dgm:prSet presAssocID="{B26804A4-CA74-4146-930A-EA262306304B}" presName="hierChild5" presStyleCnt="0"/>
      <dgm:spPr/>
    </dgm:pt>
    <dgm:pt modelId="{D700E279-FC29-45C6-8F8B-D1D6CA0536F5}" type="pres">
      <dgm:prSet presAssocID="{D03DC951-9C83-4ADF-82E8-8DDC9BD27C50}" presName="Name37" presStyleLbl="parChTrans1D2" presStyleIdx="3" presStyleCnt="4"/>
      <dgm:spPr/>
      <dgm:t>
        <a:bodyPr/>
        <a:lstStyle/>
        <a:p>
          <a:endParaRPr lang="ru-RU"/>
        </a:p>
      </dgm:t>
    </dgm:pt>
    <dgm:pt modelId="{834E0103-EE0C-4D48-B5F6-D70242364854}" type="pres">
      <dgm:prSet presAssocID="{554B2BF6-2AE8-4BC9-9961-3448359703B6}" presName="hierRoot2" presStyleCnt="0">
        <dgm:presLayoutVars>
          <dgm:hierBranch val="init"/>
        </dgm:presLayoutVars>
      </dgm:prSet>
      <dgm:spPr/>
    </dgm:pt>
    <dgm:pt modelId="{E14D663C-CB10-44C2-93D9-917C6ADE0DC6}" type="pres">
      <dgm:prSet presAssocID="{554B2BF6-2AE8-4BC9-9961-3448359703B6}" presName="rootComposite" presStyleCnt="0"/>
      <dgm:spPr/>
    </dgm:pt>
    <dgm:pt modelId="{01BF8AD4-613E-474F-A54A-E75C63AB424B}" type="pres">
      <dgm:prSet presAssocID="{554B2BF6-2AE8-4BC9-9961-3448359703B6}" presName="rootText" presStyleLbl="node2" presStyleIdx="3" presStyleCnt="4" custScaleX="2332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704304-1C66-47F1-9730-6FA857A89144}" type="pres">
      <dgm:prSet presAssocID="{554B2BF6-2AE8-4BC9-9961-3448359703B6}" presName="rootConnector" presStyleLbl="node2" presStyleIdx="3" presStyleCnt="4"/>
      <dgm:spPr/>
      <dgm:t>
        <a:bodyPr/>
        <a:lstStyle/>
        <a:p>
          <a:endParaRPr lang="ru-RU"/>
        </a:p>
      </dgm:t>
    </dgm:pt>
    <dgm:pt modelId="{298033B7-C4B7-4917-9133-65D59484B7E0}" type="pres">
      <dgm:prSet presAssocID="{554B2BF6-2AE8-4BC9-9961-3448359703B6}" presName="hierChild4" presStyleCnt="0"/>
      <dgm:spPr/>
    </dgm:pt>
    <dgm:pt modelId="{966F89E9-DC9D-4D5F-BF8E-480F9BFA8059}" type="pres">
      <dgm:prSet presAssocID="{147B3EBA-0868-4FAF-AFBE-0CAF11D02C9D}" presName="Name37" presStyleLbl="parChTrans1D3" presStyleIdx="6" presStyleCnt="9"/>
      <dgm:spPr/>
      <dgm:t>
        <a:bodyPr/>
        <a:lstStyle/>
        <a:p>
          <a:endParaRPr lang="ru-RU"/>
        </a:p>
      </dgm:t>
    </dgm:pt>
    <dgm:pt modelId="{AEDA3157-E8F5-4AE0-A907-DE04FC76BAEC}" type="pres">
      <dgm:prSet presAssocID="{48D7AEA1-1D3C-45DE-AF71-FEAAB4D1638B}" presName="hierRoot2" presStyleCnt="0">
        <dgm:presLayoutVars>
          <dgm:hierBranch val="init"/>
        </dgm:presLayoutVars>
      </dgm:prSet>
      <dgm:spPr/>
    </dgm:pt>
    <dgm:pt modelId="{0E850473-E852-4A0B-9973-83C27860A571}" type="pres">
      <dgm:prSet presAssocID="{48D7AEA1-1D3C-45DE-AF71-FEAAB4D1638B}" presName="rootComposite" presStyleCnt="0"/>
      <dgm:spPr/>
    </dgm:pt>
    <dgm:pt modelId="{2EE722BF-0410-4AED-8F27-AF21E48E2EDF}" type="pres">
      <dgm:prSet presAssocID="{48D7AEA1-1D3C-45DE-AF71-FEAAB4D1638B}" presName="rootText" presStyleLbl="node3" presStyleIdx="6" presStyleCnt="9" custScaleX="170543" custScaleY="2091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F423C5-99BC-455E-949B-6E0A2CA233F5}" type="pres">
      <dgm:prSet presAssocID="{48D7AEA1-1D3C-45DE-AF71-FEAAB4D1638B}" presName="rootConnector" presStyleLbl="node3" presStyleIdx="6" presStyleCnt="9"/>
      <dgm:spPr/>
      <dgm:t>
        <a:bodyPr/>
        <a:lstStyle/>
        <a:p>
          <a:endParaRPr lang="ru-RU"/>
        </a:p>
      </dgm:t>
    </dgm:pt>
    <dgm:pt modelId="{3B42F883-23FC-40B1-95EE-0BDA55DAF61A}" type="pres">
      <dgm:prSet presAssocID="{48D7AEA1-1D3C-45DE-AF71-FEAAB4D1638B}" presName="hierChild4" presStyleCnt="0"/>
      <dgm:spPr/>
    </dgm:pt>
    <dgm:pt modelId="{8BEC5165-47CC-4A83-8C05-4A817EF51AF7}" type="pres">
      <dgm:prSet presAssocID="{48D7AEA1-1D3C-45DE-AF71-FEAAB4D1638B}" presName="hierChild5" presStyleCnt="0"/>
      <dgm:spPr/>
    </dgm:pt>
    <dgm:pt modelId="{0B3DA0E0-9872-4AAD-AC6B-BB07BF6088B4}" type="pres">
      <dgm:prSet presAssocID="{E987ED82-0397-4A55-BFE7-59D2058A9367}" presName="Name37" presStyleLbl="parChTrans1D3" presStyleIdx="7" presStyleCnt="9"/>
      <dgm:spPr/>
      <dgm:t>
        <a:bodyPr/>
        <a:lstStyle/>
        <a:p>
          <a:endParaRPr lang="ru-RU"/>
        </a:p>
      </dgm:t>
    </dgm:pt>
    <dgm:pt modelId="{06F3AE77-E6D6-4521-9720-E98A288996B8}" type="pres">
      <dgm:prSet presAssocID="{D61FDBF5-C636-4DBC-92C0-1ECD68E2BF07}" presName="hierRoot2" presStyleCnt="0">
        <dgm:presLayoutVars>
          <dgm:hierBranch val="init"/>
        </dgm:presLayoutVars>
      </dgm:prSet>
      <dgm:spPr/>
    </dgm:pt>
    <dgm:pt modelId="{EEEB13EC-6A11-423F-AEB9-7C61C5745048}" type="pres">
      <dgm:prSet presAssocID="{D61FDBF5-C636-4DBC-92C0-1ECD68E2BF07}" presName="rootComposite" presStyleCnt="0"/>
      <dgm:spPr/>
    </dgm:pt>
    <dgm:pt modelId="{63738676-93A0-4FD5-BE4F-31A4BADB49A1}" type="pres">
      <dgm:prSet presAssocID="{D61FDBF5-C636-4DBC-92C0-1ECD68E2BF07}" presName="rootText" presStyleLbl="node3" presStyleIdx="7" presStyleCnt="9" custScaleX="170543" custScaleY="3417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E6698D-A7CA-4CF2-922B-5F135BCADF8B}" type="pres">
      <dgm:prSet presAssocID="{D61FDBF5-C636-4DBC-92C0-1ECD68E2BF07}" presName="rootConnector" presStyleLbl="node3" presStyleIdx="7" presStyleCnt="9"/>
      <dgm:spPr/>
      <dgm:t>
        <a:bodyPr/>
        <a:lstStyle/>
        <a:p>
          <a:endParaRPr lang="ru-RU"/>
        </a:p>
      </dgm:t>
    </dgm:pt>
    <dgm:pt modelId="{D9DFEDA7-BBEB-4979-AF87-46AF980AFE0E}" type="pres">
      <dgm:prSet presAssocID="{D61FDBF5-C636-4DBC-92C0-1ECD68E2BF07}" presName="hierChild4" presStyleCnt="0"/>
      <dgm:spPr/>
    </dgm:pt>
    <dgm:pt modelId="{01A4507D-4803-4A4E-A68B-D118D9DD9EE6}" type="pres">
      <dgm:prSet presAssocID="{D61FDBF5-C636-4DBC-92C0-1ECD68E2BF07}" presName="hierChild5" presStyleCnt="0"/>
      <dgm:spPr/>
    </dgm:pt>
    <dgm:pt modelId="{79427028-14BA-40C5-B64D-685A0DFBE5D5}" type="pres">
      <dgm:prSet presAssocID="{848C7C1C-BAB8-426C-B827-4F2D03B78B55}" presName="Name37" presStyleLbl="parChTrans1D3" presStyleIdx="8" presStyleCnt="9"/>
      <dgm:spPr/>
      <dgm:t>
        <a:bodyPr/>
        <a:lstStyle/>
        <a:p>
          <a:endParaRPr lang="ru-RU"/>
        </a:p>
      </dgm:t>
    </dgm:pt>
    <dgm:pt modelId="{33146774-0DE3-4E66-B884-7178AD20C723}" type="pres">
      <dgm:prSet presAssocID="{CE179B2C-FE10-44B8-A430-61D5D745F8D6}" presName="hierRoot2" presStyleCnt="0">
        <dgm:presLayoutVars>
          <dgm:hierBranch val="init"/>
        </dgm:presLayoutVars>
      </dgm:prSet>
      <dgm:spPr/>
    </dgm:pt>
    <dgm:pt modelId="{E64B27EC-19B7-4411-B241-1CD5455A76D1}" type="pres">
      <dgm:prSet presAssocID="{CE179B2C-FE10-44B8-A430-61D5D745F8D6}" presName="rootComposite" presStyleCnt="0"/>
      <dgm:spPr/>
    </dgm:pt>
    <dgm:pt modelId="{3460ABE2-CAEE-4AEB-8AD3-85B5732295A9}" type="pres">
      <dgm:prSet presAssocID="{CE179B2C-FE10-44B8-A430-61D5D745F8D6}" presName="rootText" presStyleLbl="node3" presStyleIdx="8" presStyleCnt="9" custScaleX="170543" custScaleY="2312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F8DFE3-446E-4566-8D18-5977F12AE347}" type="pres">
      <dgm:prSet presAssocID="{CE179B2C-FE10-44B8-A430-61D5D745F8D6}" presName="rootConnector" presStyleLbl="node3" presStyleIdx="8" presStyleCnt="9"/>
      <dgm:spPr/>
      <dgm:t>
        <a:bodyPr/>
        <a:lstStyle/>
        <a:p>
          <a:endParaRPr lang="ru-RU"/>
        </a:p>
      </dgm:t>
    </dgm:pt>
    <dgm:pt modelId="{5FD6B74B-5A16-45B1-B934-3F417B7F6CE0}" type="pres">
      <dgm:prSet presAssocID="{CE179B2C-FE10-44B8-A430-61D5D745F8D6}" presName="hierChild4" presStyleCnt="0"/>
      <dgm:spPr/>
    </dgm:pt>
    <dgm:pt modelId="{B95C15A8-7920-43AF-863B-A3BA8B568DFA}" type="pres">
      <dgm:prSet presAssocID="{CE179B2C-FE10-44B8-A430-61D5D745F8D6}" presName="hierChild5" presStyleCnt="0"/>
      <dgm:spPr/>
    </dgm:pt>
    <dgm:pt modelId="{33AB9544-7AAC-4A99-A803-F1E274239A70}" type="pres">
      <dgm:prSet presAssocID="{554B2BF6-2AE8-4BC9-9961-3448359703B6}" presName="hierChild5" presStyleCnt="0"/>
      <dgm:spPr/>
    </dgm:pt>
    <dgm:pt modelId="{8B2A8B58-455A-4DF9-8E8E-B19611FB914E}" type="pres">
      <dgm:prSet presAssocID="{B433C262-31DD-415D-924C-3E9855F1D22B}" presName="hierChild3" presStyleCnt="0"/>
      <dgm:spPr/>
    </dgm:pt>
  </dgm:ptLst>
  <dgm:cxnLst>
    <dgm:cxn modelId="{C163ED5A-AFAD-406A-B08F-0108DE20B0F9}" type="presOf" srcId="{554B2BF6-2AE8-4BC9-9961-3448359703B6}" destId="{85704304-1C66-47F1-9730-6FA857A89144}" srcOrd="1" destOrd="0" presId="urn:microsoft.com/office/officeart/2005/8/layout/orgChart1"/>
    <dgm:cxn modelId="{01115952-2965-4E23-9233-EEF0DAD3240A}" type="presOf" srcId="{91CCC8AB-2668-425F-ACD6-9C30E5B24CFB}" destId="{5B70B25B-404F-4A2F-BBBA-78165D6E45BC}" srcOrd="0" destOrd="0" presId="urn:microsoft.com/office/officeart/2005/8/layout/orgChart1"/>
    <dgm:cxn modelId="{F1A9FAA6-6EDB-4C24-8B3A-31E62345210F}" srcId="{0E76FF9C-8E3F-43C5-91A2-E50E95F639C2}" destId="{A2FDB03E-6D53-4850-BD7E-53581809A205}" srcOrd="0" destOrd="0" parTransId="{8AEE1E8B-BB0F-4016-A610-05E3BB75228E}" sibTransId="{C51AA9F1-E150-4CE4-9BE8-D82A2ED4AB8D}"/>
    <dgm:cxn modelId="{33B38999-9A7F-4EF9-AF1A-7CACD3D32624}" type="presOf" srcId="{0FEDC18F-2D26-47F5-A9E5-536572D338F2}" destId="{B48FC59C-0227-4048-9FA4-2CA624D50895}" srcOrd="0" destOrd="0" presId="urn:microsoft.com/office/officeart/2005/8/layout/orgChart1"/>
    <dgm:cxn modelId="{595309AC-5E91-4EB4-B6E3-C58615E5B1B4}" type="presOf" srcId="{147B3EBA-0868-4FAF-AFBE-0CAF11D02C9D}" destId="{966F89E9-DC9D-4D5F-BF8E-480F9BFA8059}" srcOrd="0" destOrd="0" presId="urn:microsoft.com/office/officeart/2005/8/layout/orgChart1"/>
    <dgm:cxn modelId="{0F6DDB8C-30AD-49B1-9B14-825E9133A7D5}" type="presOf" srcId="{D61FDBF5-C636-4DBC-92C0-1ECD68E2BF07}" destId="{63738676-93A0-4FD5-BE4F-31A4BADB49A1}" srcOrd="0" destOrd="0" presId="urn:microsoft.com/office/officeart/2005/8/layout/orgChart1"/>
    <dgm:cxn modelId="{0AA6F50B-1664-4FEC-B859-93AA6D817375}" type="presOf" srcId="{C0E01C17-F682-4239-85E5-5C49DAAF37D9}" destId="{33E7ADF6-E17E-4AF6-B5E6-173FD3ED3C61}" srcOrd="0" destOrd="0" presId="urn:microsoft.com/office/officeart/2005/8/layout/orgChart1"/>
    <dgm:cxn modelId="{7D3D1336-068A-484B-9318-D5BA7CAB6D64}" type="presOf" srcId="{849C1103-05DE-4905-B209-687BD5149882}" destId="{27A48B2D-A346-4163-BB6B-B259C2C231B6}" srcOrd="0" destOrd="0" presId="urn:microsoft.com/office/officeart/2005/8/layout/orgChart1"/>
    <dgm:cxn modelId="{FB5EF407-EAC8-4E74-B84A-E5EAA187620F}" srcId="{39531C76-7F2D-48BE-A791-672A3364880B}" destId="{91CCC8AB-2668-425F-ACD6-9C30E5B24CFB}" srcOrd="0" destOrd="0" parTransId="{836A8079-B562-4A36-9B2F-B45788E2D6ED}" sibTransId="{6773B29E-81EA-4793-BED5-DD20D1B5D616}"/>
    <dgm:cxn modelId="{88A7B052-1A1B-4BEF-B96B-DBFCEE8F4EDA}" type="presOf" srcId="{B26804A4-CA74-4146-930A-EA262306304B}" destId="{7BC7CFBC-A5F1-4EED-A7A1-5AD0F98ABAFC}" srcOrd="1" destOrd="0" presId="urn:microsoft.com/office/officeart/2005/8/layout/orgChart1"/>
    <dgm:cxn modelId="{0F9AD233-B9B8-427C-897B-3FFC4E6AD294}" type="presOf" srcId="{E0F4B23D-97BF-4C24-A8AD-361C3B714603}" destId="{FAD01458-B9BB-4462-A583-10DA0D3B3325}" srcOrd="0" destOrd="0" presId="urn:microsoft.com/office/officeart/2005/8/layout/orgChart1"/>
    <dgm:cxn modelId="{46F758E8-8846-45DC-8026-682BFD1090A5}" type="presOf" srcId="{16D47F17-EFB8-4DB4-BEED-691436966B24}" destId="{46B18A31-DF19-419F-809C-5FC43DDBA587}" srcOrd="1" destOrd="0" presId="urn:microsoft.com/office/officeart/2005/8/layout/orgChart1"/>
    <dgm:cxn modelId="{7D2A95E4-5F15-4885-8683-9D0873FC9E95}" type="presOf" srcId="{0E76FF9C-8E3F-43C5-91A2-E50E95F639C2}" destId="{36C909EF-3C0F-4516-BE66-FA65B1EAAB02}" srcOrd="0" destOrd="0" presId="urn:microsoft.com/office/officeart/2005/8/layout/orgChart1"/>
    <dgm:cxn modelId="{8B6C582E-04C3-4F9C-B06E-BEDA98D28F29}" type="presOf" srcId="{CE179B2C-FE10-44B8-A430-61D5D745F8D6}" destId="{80F8DFE3-446E-4566-8D18-5977F12AE347}" srcOrd="1" destOrd="0" presId="urn:microsoft.com/office/officeart/2005/8/layout/orgChart1"/>
    <dgm:cxn modelId="{24057E60-055A-4981-B7BF-03BA9530E386}" type="presOf" srcId="{A2FDB03E-6D53-4850-BD7E-53581809A205}" destId="{F361588B-4EAC-4341-B14A-B92CEC05409E}" srcOrd="0" destOrd="0" presId="urn:microsoft.com/office/officeart/2005/8/layout/orgChart1"/>
    <dgm:cxn modelId="{BCDCBDC6-964B-481B-A0B1-4960BF49E57C}" type="presOf" srcId="{D03DC951-9C83-4ADF-82E8-8DDC9BD27C50}" destId="{D700E279-FC29-45C6-8F8B-D1D6CA0536F5}" srcOrd="0" destOrd="0" presId="urn:microsoft.com/office/officeart/2005/8/layout/orgChart1"/>
    <dgm:cxn modelId="{521DD31C-9282-41AE-B9DC-C69821A68EF0}" type="presOf" srcId="{16D47F17-EFB8-4DB4-BEED-691436966B24}" destId="{1741A6EC-527B-4E13-8EBC-C98196ED1E69}" srcOrd="0" destOrd="0" presId="urn:microsoft.com/office/officeart/2005/8/layout/orgChart1"/>
    <dgm:cxn modelId="{3274A7FB-583B-4ACC-9A66-556E39981D60}" type="presOf" srcId="{B433C262-31DD-415D-924C-3E9855F1D22B}" destId="{C26A92CC-EBE3-4AFB-B321-D6C9E3EC38C7}" srcOrd="1" destOrd="0" presId="urn:microsoft.com/office/officeart/2005/8/layout/orgChart1"/>
    <dgm:cxn modelId="{0AE277E4-EEB0-4460-B374-440012F6CF23}" srcId="{B433C262-31DD-415D-924C-3E9855F1D22B}" destId="{39531C76-7F2D-48BE-A791-672A3364880B}" srcOrd="0" destOrd="0" parTransId="{849C1103-05DE-4905-B209-687BD5149882}" sibTransId="{234548AB-08E6-4860-8752-555B485C1F07}"/>
    <dgm:cxn modelId="{8472D604-9D77-4FD2-8661-512E7F106434}" srcId="{B433C262-31DD-415D-924C-3E9855F1D22B}" destId="{554B2BF6-2AE8-4BC9-9961-3448359703B6}" srcOrd="3" destOrd="0" parTransId="{D03DC951-9C83-4ADF-82E8-8DDC9BD27C50}" sibTransId="{DCD3D721-CD54-40E3-8873-4F3C8ABD6866}"/>
    <dgm:cxn modelId="{7B14053F-29B2-488E-9450-5B5F7DCB595B}" type="presOf" srcId="{E987ED82-0397-4A55-BFE7-59D2058A9367}" destId="{0B3DA0E0-9872-4AAD-AC6B-BB07BF6088B4}" srcOrd="0" destOrd="0" presId="urn:microsoft.com/office/officeart/2005/8/layout/orgChart1"/>
    <dgm:cxn modelId="{92AECC20-ACC4-4C3E-95B1-E38D7E1C728F}" type="presOf" srcId="{5FB9F0A4-E4E2-45CE-82B2-A78071739487}" destId="{8E94F687-09BA-4FBB-90E0-9041E7CF225D}" srcOrd="0" destOrd="0" presId="urn:microsoft.com/office/officeart/2005/8/layout/orgChart1"/>
    <dgm:cxn modelId="{25ED71BE-0476-426A-895D-8CA4BBFB8D31}" type="presOf" srcId="{C0E01C17-F682-4239-85E5-5C49DAAF37D9}" destId="{09E04FE3-7F64-44C5-B7EA-95F143AB1150}" srcOrd="1" destOrd="0" presId="urn:microsoft.com/office/officeart/2005/8/layout/orgChart1"/>
    <dgm:cxn modelId="{CD89C25E-ED94-4C0A-A61D-69BBAE3AA2D5}" type="presOf" srcId="{BC7C946F-E664-43C2-AB23-C98C141877CC}" destId="{EF6EB769-F40C-4A89-B5F6-B3E282B7B545}" srcOrd="0" destOrd="0" presId="urn:microsoft.com/office/officeart/2005/8/layout/orgChart1"/>
    <dgm:cxn modelId="{82C0EEA7-935B-4A47-8B46-0F64098F74B6}" srcId="{0E76FF9C-8E3F-43C5-91A2-E50E95F639C2}" destId="{16D47F17-EFB8-4DB4-BEED-691436966B24}" srcOrd="1" destOrd="0" parTransId="{633951A0-A2AE-46D3-BB79-0398F2EA2BCB}" sibTransId="{B96AD5C8-78DB-4D73-A922-3232A7F7009D}"/>
    <dgm:cxn modelId="{7BFA9EAB-131C-47AC-BB3A-CD306888C65C}" type="presOf" srcId="{A2FDB03E-6D53-4850-BD7E-53581809A205}" destId="{9EE66E0C-5A9D-4D6B-B562-09E438B8853F}" srcOrd="1" destOrd="0" presId="urn:microsoft.com/office/officeart/2005/8/layout/orgChart1"/>
    <dgm:cxn modelId="{41BEA057-4BBA-4155-BF2D-24F44571E689}" type="presOf" srcId="{09991944-8F91-4ACD-BD44-A7861764054A}" destId="{2637BE35-F730-456D-A705-5E37ADB29525}" srcOrd="0" destOrd="0" presId="urn:microsoft.com/office/officeart/2005/8/layout/orgChart1"/>
    <dgm:cxn modelId="{4CDDF875-3EB5-45FA-81E7-F02FE41FED82}" type="presOf" srcId="{91CCC8AB-2668-425F-ACD6-9C30E5B24CFB}" destId="{22102A80-D684-4CCA-9AF7-4371CD861DB4}" srcOrd="1" destOrd="0" presId="urn:microsoft.com/office/officeart/2005/8/layout/orgChart1"/>
    <dgm:cxn modelId="{59A6935E-EA72-49CC-99CC-804DF37AD233}" type="presOf" srcId="{0E76FF9C-8E3F-43C5-91A2-E50E95F639C2}" destId="{52F0D672-AC8F-42B9-9780-0920CA52F26D}" srcOrd="1" destOrd="0" presId="urn:microsoft.com/office/officeart/2005/8/layout/orgChart1"/>
    <dgm:cxn modelId="{CC7B26CF-454E-4389-8D1A-4DC0A39F1D14}" type="presOf" srcId="{633951A0-A2AE-46D3-BB79-0398F2EA2BCB}" destId="{62130DC6-4093-406B-8D97-4D4F3805CE9B}" srcOrd="0" destOrd="0" presId="urn:microsoft.com/office/officeart/2005/8/layout/orgChart1"/>
    <dgm:cxn modelId="{8AD349F0-A333-4B6F-8425-F23F05697EFB}" type="presOf" srcId="{836A8079-B562-4A36-9B2F-B45788E2D6ED}" destId="{78449243-D8FD-456A-958C-4A322DF81F9E}" srcOrd="0" destOrd="0" presId="urn:microsoft.com/office/officeart/2005/8/layout/orgChart1"/>
    <dgm:cxn modelId="{353B1BA6-BD1D-44EE-929B-1A47D19CDA6C}" type="presOf" srcId="{0BF11A44-354A-4D21-8489-20428E591042}" destId="{6D9894DF-6531-4472-818A-F94E2DF3019A}" srcOrd="0" destOrd="0" presId="urn:microsoft.com/office/officeart/2005/8/layout/orgChart1"/>
    <dgm:cxn modelId="{5BEDC01A-257C-4DBF-B6A6-07A1E02CCA40}" type="presOf" srcId="{39531C76-7F2D-48BE-A791-672A3364880B}" destId="{5DDA1569-39DF-4FB1-9D4E-2AC76499D770}" srcOrd="0" destOrd="0" presId="urn:microsoft.com/office/officeart/2005/8/layout/orgChart1"/>
    <dgm:cxn modelId="{69C9D040-D15B-4DEA-AE2F-12C1877D9B72}" type="presOf" srcId="{208B24DB-6EF5-4335-8B1E-3C3932A2A813}" destId="{97055F1B-0E6B-45F9-BCAB-BA7F03AAD227}" srcOrd="0" destOrd="0" presId="urn:microsoft.com/office/officeart/2005/8/layout/orgChart1"/>
    <dgm:cxn modelId="{D00607DF-2927-4734-9E11-7A6D555CB95C}" type="presOf" srcId="{8AEE1E8B-BB0F-4016-A610-05E3BB75228E}" destId="{9E58D002-ACFF-4FDF-BBAA-F680C9E61B53}" srcOrd="0" destOrd="0" presId="urn:microsoft.com/office/officeart/2005/8/layout/orgChart1"/>
    <dgm:cxn modelId="{8435E879-C38E-41F7-8D3F-9F8B5BF7B4D8}" srcId="{B26804A4-CA74-4146-930A-EA262306304B}" destId="{5E2EF41D-B611-4151-955E-14346777F77D}" srcOrd="1" destOrd="0" parTransId="{0BF11A44-354A-4D21-8489-20428E591042}" sibTransId="{F70F5ED4-0D02-47E4-A990-DE97A2E59916}"/>
    <dgm:cxn modelId="{FB2D631C-0A6A-4472-B239-52C57C65062E}" type="presOf" srcId="{B26804A4-CA74-4146-930A-EA262306304B}" destId="{DE830E53-70B9-449D-AF29-F3A0B297F22E}" srcOrd="0" destOrd="0" presId="urn:microsoft.com/office/officeart/2005/8/layout/orgChart1"/>
    <dgm:cxn modelId="{1D9DD77A-13A3-41C7-A202-6D324C110095}" type="presOf" srcId="{5E2EF41D-B611-4151-955E-14346777F77D}" destId="{73D1445C-4127-4475-BE57-FBF7975BE2BC}" srcOrd="1" destOrd="0" presId="urn:microsoft.com/office/officeart/2005/8/layout/orgChart1"/>
    <dgm:cxn modelId="{9D745B74-74F9-4453-B842-A3270D4CC4F1}" type="presOf" srcId="{D61FDBF5-C636-4DBC-92C0-1ECD68E2BF07}" destId="{05E6698D-A7CA-4CF2-922B-5F135BCADF8B}" srcOrd="1" destOrd="0" presId="urn:microsoft.com/office/officeart/2005/8/layout/orgChart1"/>
    <dgm:cxn modelId="{26DF81E9-72C3-4F78-BCA8-4FB02CFFDDB1}" type="presOf" srcId="{848C7C1C-BAB8-426C-B827-4F2D03B78B55}" destId="{79427028-14BA-40C5-B64D-685A0DFBE5D5}" srcOrd="0" destOrd="0" presId="urn:microsoft.com/office/officeart/2005/8/layout/orgChart1"/>
    <dgm:cxn modelId="{5CA6596E-866A-437E-8A38-D2BBD4ECFA34}" type="presOf" srcId="{48D7AEA1-1D3C-45DE-AF71-FEAAB4D1638B}" destId="{63F423C5-99BC-455E-949B-6E0A2CA233F5}" srcOrd="1" destOrd="0" presId="urn:microsoft.com/office/officeart/2005/8/layout/orgChart1"/>
    <dgm:cxn modelId="{62A03680-46A3-46C9-85CC-CA301341C7DC}" srcId="{B26804A4-CA74-4146-930A-EA262306304B}" destId="{0FEDC18F-2D26-47F5-A9E5-536572D338F2}" srcOrd="0" destOrd="0" parTransId="{BC7C946F-E664-43C2-AB23-C98C141877CC}" sibTransId="{B2EE3C30-70B0-41C6-B177-11B2BEC589C8}"/>
    <dgm:cxn modelId="{B8EE3822-5362-48FA-B53A-A6E52D34C276}" type="presOf" srcId="{39531C76-7F2D-48BE-A791-672A3364880B}" destId="{AA5758FC-4710-407B-93DA-DF60A525DD23}" srcOrd="1" destOrd="0" presId="urn:microsoft.com/office/officeart/2005/8/layout/orgChart1"/>
    <dgm:cxn modelId="{EFDCCFF2-2635-4483-865F-E7F9F0F03B15}" srcId="{554B2BF6-2AE8-4BC9-9961-3448359703B6}" destId="{D61FDBF5-C636-4DBC-92C0-1ECD68E2BF07}" srcOrd="1" destOrd="0" parTransId="{E987ED82-0397-4A55-BFE7-59D2058A9367}" sibTransId="{EDB26AD7-A548-416B-95DA-81BCBA25582A}"/>
    <dgm:cxn modelId="{9879A971-CA7F-490A-A362-13241322E749}" type="presOf" srcId="{CE179B2C-FE10-44B8-A430-61D5D745F8D6}" destId="{3460ABE2-CAEE-4AEB-8AD3-85B5732295A9}" srcOrd="0" destOrd="0" presId="urn:microsoft.com/office/officeart/2005/8/layout/orgChart1"/>
    <dgm:cxn modelId="{5DC1C4FB-4C30-4AD1-B586-53D0DD069EAF}" type="presOf" srcId="{0FEDC18F-2D26-47F5-A9E5-536572D338F2}" destId="{DF4141FF-4A10-435C-B884-6E8F7E37C2AB}" srcOrd="1" destOrd="0" presId="urn:microsoft.com/office/officeart/2005/8/layout/orgChart1"/>
    <dgm:cxn modelId="{30EB1044-EA33-4414-A3F5-706B6963FB31}" srcId="{554B2BF6-2AE8-4BC9-9961-3448359703B6}" destId="{48D7AEA1-1D3C-45DE-AF71-FEAAB4D1638B}" srcOrd="0" destOrd="0" parTransId="{147B3EBA-0868-4FAF-AFBE-0CAF11D02C9D}" sibTransId="{E0171201-2A00-43C2-B63F-74BCC9953AFD}"/>
    <dgm:cxn modelId="{6584D63F-46CF-424B-93B4-6A6CA4AAF1EF}" type="presOf" srcId="{B433C262-31DD-415D-924C-3E9855F1D22B}" destId="{32E056D3-77BC-473C-A938-0149E55306CA}" srcOrd="0" destOrd="0" presId="urn:microsoft.com/office/officeart/2005/8/layout/orgChart1"/>
    <dgm:cxn modelId="{D41B57A2-788E-4D0E-9B17-17B3AA08505C}" type="presOf" srcId="{554B2BF6-2AE8-4BC9-9961-3448359703B6}" destId="{01BF8AD4-613E-474F-A54A-E75C63AB424B}" srcOrd="0" destOrd="0" presId="urn:microsoft.com/office/officeart/2005/8/layout/orgChart1"/>
    <dgm:cxn modelId="{4EF53600-744D-420D-B6F2-BA76F544B7DA}" type="presOf" srcId="{5E2EF41D-B611-4151-955E-14346777F77D}" destId="{DDE75BAB-6FDB-482E-9919-90312230B982}" srcOrd="0" destOrd="0" presId="urn:microsoft.com/office/officeart/2005/8/layout/orgChart1"/>
    <dgm:cxn modelId="{538BE5BE-D43B-4072-A7FE-8CC213204278}" srcId="{B433C262-31DD-415D-924C-3E9855F1D22B}" destId="{B26804A4-CA74-4146-930A-EA262306304B}" srcOrd="2" destOrd="0" parTransId="{5FB9F0A4-E4E2-45CE-82B2-A78071739487}" sibTransId="{31C86E3B-77D9-43B4-B4BB-89E7C0E3BA2E}"/>
    <dgm:cxn modelId="{5D710EE2-ECDA-4BC4-9240-1B858213DDEB}" type="presOf" srcId="{48D7AEA1-1D3C-45DE-AF71-FEAAB4D1638B}" destId="{2EE722BF-0410-4AED-8F27-AF21E48E2EDF}" srcOrd="0" destOrd="0" presId="urn:microsoft.com/office/officeart/2005/8/layout/orgChart1"/>
    <dgm:cxn modelId="{77854878-D821-4C6A-8391-214BF321E052}" srcId="{39531C76-7F2D-48BE-A791-672A3364880B}" destId="{C0E01C17-F682-4239-85E5-5C49DAAF37D9}" srcOrd="1" destOrd="0" parTransId="{208B24DB-6EF5-4335-8B1E-3C3932A2A813}" sibTransId="{87A1113D-1006-4AB4-A7BC-33947E53B10E}"/>
    <dgm:cxn modelId="{9D8FBF45-A916-4EBF-8182-5B270B22A8C4}" srcId="{B433C262-31DD-415D-924C-3E9855F1D22B}" destId="{0E76FF9C-8E3F-43C5-91A2-E50E95F639C2}" srcOrd="1" destOrd="0" parTransId="{E0F4B23D-97BF-4C24-A8AD-361C3B714603}" sibTransId="{3F94E00B-F844-47C6-8708-2F9BEB5A5644}"/>
    <dgm:cxn modelId="{9B17DD0E-0D3B-40BE-ABB0-3C2BB31F97F2}" srcId="{554B2BF6-2AE8-4BC9-9961-3448359703B6}" destId="{CE179B2C-FE10-44B8-A430-61D5D745F8D6}" srcOrd="2" destOrd="0" parTransId="{848C7C1C-BAB8-426C-B827-4F2D03B78B55}" sibTransId="{244E2853-0AED-48AC-BD4C-0ABB878B1ACD}"/>
    <dgm:cxn modelId="{1EEC2ADB-CD24-4742-BE4F-02665D75FBA1}" srcId="{09991944-8F91-4ACD-BD44-A7861764054A}" destId="{B433C262-31DD-415D-924C-3E9855F1D22B}" srcOrd="0" destOrd="0" parTransId="{BC464371-DB7C-41A1-87B9-8F3175FEEEA3}" sibTransId="{648BE4CA-A645-433C-88F1-B4E7CE5EE645}"/>
    <dgm:cxn modelId="{187FB381-3200-4C0B-8BE2-1FECDFE8B1C4}" type="presParOf" srcId="{2637BE35-F730-456D-A705-5E37ADB29525}" destId="{B505C8CC-A7F8-4F34-AAC7-D4B6EAD27BC0}" srcOrd="0" destOrd="0" presId="urn:microsoft.com/office/officeart/2005/8/layout/orgChart1"/>
    <dgm:cxn modelId="{4C6A41C1-A21B-47CB-A294-3B020CA8AD23}" type="presParOf" srcId="{B505C8CC-A7F8-4F34-AAC7-D4B6EAD27BC0}" destId="{1F130790-C6EE-4170-BF23-CBE8EC884BED}" srcOrd="0" destOrd="0" presId="urn:microsoft.com/office/officeart/2005/8/layout/orgChart1"/>
    <dgm:cxn modelId="{78E8A448-4F23-4855-B67B-B3664455FF3E}" type="presParOf" srcId="{1F130790-C6EE-4170-BF23-CBE8EC884BED}" destId="{32E056D3-77BC-473C-A938-0149E55306CA}" srcOrd="0" destOrd="0" presId="urn:microsoft.com/office/officeart/2005/8/layout/orgChart1"/>
    <dgm:cxn modelId="{24349A5D-4172-466C-B1F4-79C2FBB7A7B3}" type="presParOf" srcId="{1F130790-C6EE-4170-BF23-CBE8EC884BED}" destId="{C26A92CC-EBE3-4AFB-B321-D6C9E3EC38C7}" srcOrd="1" destOrd="0" presId="urn:microsoft.com/office/officeart/2005/8/layout/orgChart1"/>
    <dgm:cxn modelId="{18B41498-F971-470B-B2E7-5DC1DC187F0E}" type="presParOf" srcId="{B505C8CC-A7F8-4F34-AAC7-D4B6EAD27BC0}" destId="{843D91F6-EC9A-4374-B7BC-5E35132C8FF6}" srcOrd="1" destOrd="0" presId="urn:microsoft.com/office/officeart/2005/8/layout/orgChart1"/>
    <dgm:cxn modelId="{B24000BE-BA14-4552-9A34-F05964F30075}" type="presParOf" srcId="{843D91F6-EC9A-4374-B7BC-5E35132C8FF6}" destId="{27A48B2D-A346-4163-BB6B-B259C2C231B6}" srcOrd="0" destOrd="0" presId="urn:microsoft.com/office/officeart/2005/8/layout/orgChart1"/>
    <dgm:cxn modelId="{4794272E-469B-4A74-8219-FD73C75BA180}" type="presParOf" srcId="{843D91F6-EC9A-4374-B7BC-5E35132C8FF6}" destId="{9D41C384-E887-4220-ACA1-8C58CB406C4B}" srcOrd="1" destOrd="0" presId="urn:microsoft.com/office/officeart/2005/8/layout/orgChart1"/>
    <dgm:cxn modelId="{DE9659EB-35E1-4FBE-BFC4-10AFE6CEAE96}" type="presParOf" srcId="{9D41C384-E887-4220-ACA1-8C58CB406C4B}" destId="{1ECB9D81-18C2-4E77-9F6D-1F10888E8AC7}" srcOrd="0" destOrd="0" presId="urn:microsoft.com/office/officeart/2005/8/layout/orgChart1"/>
    <dgm:cxn modelId="{236FAC9C-C1FF-4B21-A351-656878CA6BB1}" type="presParOf" srcId="{1ECB9D81-18C2-4E77-9F6D-1F10888E8AC7}" destId="{5DDA1569-39DF-4FB1-9D4E-2AC76499D770}" srcOrd="0" destOrd="0" presId="urn:microsoft.com/office/officeart/2005/8/layout/orgChart1"/>
    <dgm:cxn modelId="{79DEC314-11ED-4293-9897-6072D55D85ED}" type="presParOf" srcId="{1ECB9D81-18C2-4E77-9F6D-1F10888E8AC7}" destId="{AA5758FC-4710-407B-93DA-DF60A525DD23}" srcOrd="1" destOrd="0" presId="urn:microsoft.com/office/officeart/2005/8/layout/orgChart1"/>
    <dgm:cxn modelId="{E624064B-4EA7-452F-B2A9-563962881285}" type="presParOf" srcId="{9D41C384-E887-4220-ACA1-8C58CB406C4B}" destId="{019E2514-090E-4074-A2B8-C1D0D3CC2DEA}" srcOrd="1" destOrd="0" presId="urn:microsoft.com/office/officeart/2005/8/layout/orgChart1"/>
    <dgm:cxn modelId="{CB9FCCAF-3E43-4C6F-88DE-7ED31A755BE1}" type="presParOf" srcId="{019E2514-090E-4074-A2B8-C1D0D3CC2DEA}" destId="{78449243-D8FD-456A-958C-4A322DF81F9E}" srcOrd="0" destOrd="0" presId="urn:microsoft.com/office/officeart/2005/8/layout/orgChart1"/>
    <dgm:cxn modelId="{6D9F8F1F-E33C-4989-9750-9D8D9B61B7B0}" type="presParOf" srcId="{019E2514-090E-4074-A2B8-C1D0D3CC2DEA}" destId="{823CB2A3-7216-4708-85BC-9C295E757676}" srcOrd="1" destOrd="0" presId="urn:microsoft.com/office/officeart/2005/8/layout/orgChart1"/>
    <dgm:cxn modelId="{2833E542-29C0-42E1-8382-3B847CC268D3}" type="presParOf" srcId="{823CB2A3-7216-4708-85BC-9C295E757676}" destId="{5CEA4093-1946-468D-97E2-FA25D3A2BD02}" srcOrd="0" destOrd="0" presId="urn:microsoft.com/office/officeart/2005/8/layout/orgChart1"/>
    <dgm:cxn modelId="{CAB10D57-E706-4269-966F-26EDB484FABC}" type="presParOf" srcId="{5CEA4093-1946-468D-97E2-FA25D3A2BD02}" destId="{5B70B25B-404F-4A2F-BBBA-78165D6E45BC}" srcOrd="0" destOrd="0" presId="urn:microsoft.com/office/officeart/2005/8/layout/orgChart1"/>
    <dgm:cxn modelId="{2C79689D-4F2D-4FEA-AB49-B2CCFE8B16C3}" type="presParOf" srcId="{5CEA4093-1946-468D-97E2-FA25D3A2BD02}" destId="{22102A80-D684-4CCA-9AF7-4371CD861DB4}" srcOrd="1" destOrd="0" presId="urn:microsoft.com/office/officeart/2005/8/layout/orgChart1"/>
    <dgm:cxn modelId="{4990BA3B-42AC-409C-A4CB-3CB6F78E0125}" type="presParOf" srcId="{823CB2A3-7216-4708-85BC-9C295E757676}" destId="{CF95AFAB-17FE-4302-8CEC-61ED3D44FE3D}" srcOrd="1" destOrd="0" presId="urn:microsoft.com/office/officeart/2005/8/layout/orgChart1"/>
    <dgm:cxn modelId="{ED23013F-0343-4E12-B63A-DB0D1CCACE6C}" type="presParOf" srcId="{823CB2A3-7216-4708-85BC-9C295E757676}" destId="{3C5E5196-6EDE-4395-803E-CAED6E23ABA5}" srcOrd="2" destOrd="0" presId="urn:microsoft.com/office/officeart/2005/8/layout/orgChart1"/>
    <dgm:cxn modelId="{FEC33A2A-6CAF-4CDD-814D-463CE6241D96}" type="presParOf" srcId="{019E2514-090E-4074-A2B8-C1D0D3CC2DEA}" destId="{97055F1B-0E6B-45F9-BCAB-BA7F03AAD227}" srcOrd="2" destOrd="0" presId="urn:microsoft.com/office/officeart/2005/8/layout/orgChart1"/>
    <dgm:cxn modelId="{1FCA0664-223F-4CC7-9317-EDDFADAFB63D}" type="presParOf" srcId="{019E2514-090E-4074-A2B8-C1D0D3CC2DEA}" destId="{0A6AD07D-FD0D-41C2-B636-36625F1C4FB2}" srcOrd="3" destOrd="0" presId="urn:microsoft.com/office/officeart/2005/8/layout/orgChart1"/>
    <dgm:cxn modelId="{6BC03EAD-FA81-41E7-B6E2-E5A56080B774}" type="presParOf" srcId="{0A6AD07D-FD0D-41C2-B636-36625F1C4FB2}" destId="{ABA4D71F-2E73-4A8C-B889-C06D518BD822}" srcOrd="0" destOrd="0" presId="urn:microsoft.com/office/officeart/2005/8/layout/orgChart1"/>
    <dgm:cxn modelId="{545E7999-D44F-4E86-81BC-5BC87FFC31B8}" type="presParOf" srcId="{ABA4D71F-2E73-4A8C-B889-C06D518BD822}" destId="{33E7ADF6-E17E-4AF6-B5E6-173FD3ED3C61}" srcOrd="0" destOrd="0" presId="urn:microsoft.com/office/officeart/2005/8/layout/orgChart1"/>
    <dgm:cxn modelId="{9392C62D-6A31-4F3B-9C49-C58630E92503}" type="presParOf" srcId="{ABA4D71F-2E73-4A8C-B889-C06D518BD822}" destId="{09E04FE3-7F64-44C5-B7EA-95F143AB1150}" srcOrd="1" destOrd="0" presId="urn:microsoft.com/office/officeart/2005/8/layout/orgChart1"/>
    <dgm:cxn modelId="{78A26649-3393-4657-AD24-DA8F153C74E1}" type="presParOf" srcId="{0A6AD07D-FD0D-41C2-B636-36625F1C4FB2}" destId="{3A3EDBF2-6194-485B-ADD1-08AB145044BB}" srcOrd="1" destOrd="0" presId="urn:microsoft.com/office/officeart/2005/8/layout/orgChart1"/>
    <dgm:cxn modelId="{4E08705A-28FD-49F4-AD9C-3A2A3981AAEC}" type="presParOf" srcId="{0A6AD07D-FD0D-41C2-B636-36625F1C4FB2}" destId="{C378D45D-4EB8-4265-9AF0-E5DC06217A2D}" srcOrd="2" destOrd="0" presId="urn:microsoft.com/office/officeart/2005/8/layout/orgChart1"/>
    <dgm:cxn modelId="{306918E3-EAFD-40CA-B9CF-AC348A8467CF}" type="presParOf" srcId="{9D41C384-E887-4220-ACA1-8C58CB406C4B}" destId="{DEC2E669-5F4C-4C05-B81D-54AE80EAF00F}" srcOrd="2" destOrd="0" presId="urn:microsoft.com/office/officeart/2005/8/layout/orgChart1"/>
    <dgm:cxn modelId="{F08DBCBB-647A-47A8-AE67-2E41DA7842EA}" type="presParOf" srcId="{843D91F6-EC9A-4374-B7BC-5E35132C8FF6}" destId="{FAD01458-B9BB-4462-A583-10DA0D3B3325}" srcOrd="2" destOrd="0" presId="urn:microsoft.com/office/officeart/2005/8/layout/orgChart1"/>
    <dgm:cxn modelId="{6F57F1C9-9ECD-4E8A-A235-FFA4DCCBD265}" type="presParOf" srcId="{843D91F6-EC9A-4374-B7BC-5E35132C8FF6}" destId="{61D0466D-68D9-4A44-AD3A-E31743A2C6A3}" srcOrd="3" destOrd="0" presId="urn:microsoft.com/office/officeart/2005/8/layout/orgChart1"/>
    <dgm:cxn modelId="{F57F5A11-F9E3-472E-85C0-4DD2232B1A1A}" type="presParOf" srcId="{61D0466D-68D9-4A44-AD3A-E31743A2C6A3}" destId="{E98F7283-FE11-472D-BF20-6FDE48E6FF4B}" srcOrd="0" destOrd="0" presId="urn:microsoft.com/office/officeart/2005/8/layout/orgChart1"/>
    <dgm:cxn modelId="{D0B6500E-6998-4BBF-9CCD-28FA93128F0C}" type="presParOf" srcId="{E98F7283-FE11-472D-BF20-6FDE48E6FF4B}" destId="{36C909EF-3C0F-4516-BE66-FA65B1EAAB02}" srcOrd="0" destOrd="0" presId="urn:microsoft.com/office/officeart/2005/8/layout/orgChart1"/>
    <dgm:cxn modelId="{64FC3967-711F-44F5-87C8-F212B203C4AB}" type="presParOf" srcId="{E98F7283-FE11-472D-BF20-6FDE48E6FF4B}" destId="{52F0D672-AC8F-42B9-9780-0920CA52F26D}" srcOrd="1" destOrd="0" presId="urn:microsoft.com/office/officeart/2005/8/layout/orgChart1"/>
    <dgm:cxn modelId="{795279D5-C41A-48C9-BCB1-5E07DA89BCA9}" type="presParOf" srcId="{61D0466D-68D9-4A44-AD3A-E31743A2C6A3}" destId="{0E831AE6-4293-4C45-BD08-54ECF1AD99E1}" srcOrd="1" destOrd="0" presId="urn:microsoft.com/office/officeart/2005/8/layout/orgChart1"/>
    <dgm:cxn modelId="{4081893F-BF6E-49E9-B891-D0B6C3656141}" type="presParOf" srcId="{0E831AE6-4293-4C45-BD08-54ECF1AD99E1}" destId="{9E58D002-ACFF-4FDF-BBAA-F680C9E61B53}" srcOrd="0" destOrd="0" presId="urn:microsoft.com/office/officeart/2005/8/layout/orgChart1"/>
    <dgm:cxn modelId="{884A30BB-7D42-4646-A0A9-D26713BAEEAA}" type="presParOf" srcId="{0E831AE6-4293-4C45-BD08-54ECF1AD99E1}" destId="{5C1842B1-494E-427E-A0C5-702ADA7E031F}" srcOrd="1" destOrd="0" presId="urn:microsoft.com/office/officeart/2005/8/layout/orgChart1"/>
    <dgm:cxn modelId="{B38CF5A8-314B-4BDA-922A-D3CB848FB85D}" type="presParOf" srcId="{5C1842B1-494E-427E-A0C5-702ADA7E031F}" destId="{021FF198-4238-4976-98ED-9457E708FA1A}" srcOrd="0" destOrd="0" presId="urn:microsoft.com/office/officeart/2005/8/layout/orgChart1"/>
    <dgm:cxn modelId="{1CFCB255-C6DA-4D5A-ADCF-A3AD45696EED}" type="presParOf" srcId="{021FF198-4238-4976-98ED-9457E708FA1A}" destId="{F361588B-4EAC-4341-B14A-B92CEC05409E}" srcOrd="0" destOrd="0" presId="urn:microsoft.com/office/officeart/2005/8/layout/orgChart1"/>
    <dgm:cxn modelId="{3B21ADD0-16B2-444C-BC96-A2A010D91AB7}" type="presParOf" srcId="{021FF198-4238-4976-98ED-9457E708FA1A}" destId="{9EE66E0C-5A9D-4D6B-B562-09E438B8853F}" srcOrd="1" destOrd="0" presId="urn:microsoft.com/office/officeart/2005/8/layout/orgChart1"/>
    <dgm:cxn modelId="{514F924B-0AB5-4580-B9E7-83BB82CFD262}" type="presParOf" srcId="{5C1842B1-494E-427E-A0C5-702ADA7E031F}" destId="{9FF04E58-7B1C-44C3-92A7-FED11B4D9852}" srcOrd="1" destOrd="0" presId="urn:microsoft.com/office/officeart/2005/8/layout/orgChart1"/>
    <dgm:cxn modelId="{7BE734EA-9779-4C33-BCCF-69721FAEAD01}" type="presParOf" srcId="{5C1842B1-494E-427E-A0C5-702ADA7E031F}" destId="{D1AB7C66-B2D1-40CB-8D55-6AC030D45779}" srcOrd="2" destOrd="0" presId="urn:microsoft.com/office/officeart/2005/8/layout/orgChart1"/>
    <dgm:cxn modelId="{B526E34B-074E-4004-84E0-A94C8FEFD7F0}" type="presParOf" srcId="{0E831AE6-4293-4C45-BD08-54ECF1AD99E1}" destId="{62130DC6-4093-406B-8D97-4D4F3805CE9B}" srcOrd="2" destOrd="0" presId="urn:microsoft.com/office/officeart/2005/8/layout/orgChart1"/>
    <dgm:cxn modelId="{084E4F11-C994-4DD0-AE82-D22242CC2C8F}" type="presParOf" srcId="{0E831AE6-4293-4C45-BD08-54ECF1AD99E1}" destId="{63107EB0-8DD3-4020-B8DD-25F223A50B8E}" srcOrd="3" destOrd="0" presId="urn:microsoft.com/office/officeart/2005/8/layout/orgChart1"/>
    <dgm:cxn modelId="{DEC7407B-20E1-4F7E-AD64-C86E0B568678}" type="presParOf" srcId="{63107EB0-8DD3-4020-B8DD-25F223A50B8E}" destId="{4AC73677-9144-43DD-ADB3-7D49A785BA7A}" srcOrd="0" destOrd="0" presId="urn:microsoft.com/office/officeart/2005/8/layout/orgChart1"/>
    <dgm:cxn modelId="{FE431B87-16DF-4618-B8B4-5A289D823446}" type="presParOf" srcId="{4AC73677-9144-43DD-ADB3-7D49A785BA7A}" destId="{1741A6EC-527B-4E13-8EBC-C98196ED1E69}" srcOrd="0" destOrd="0" presId="urn:microsoft.com/office/officeart/2005/8/layout/orgChart1"/>
    <dgm:cxn modelId="{46269EC0-5A84-45DC-8FFC-D48EE1389F7D}" type="presParOf" srcId="{4AC73677-9144-43DD-ADB3-7D49A785BA7A}" destId="{46B18A31-DF19-419F-809C-5FC43DDBA587}" srcOrd="1" destOrd="0" presId="urn:microsoft.com/office/officeart/2005/8/layout/orgChart1"/>
    <dgm:cxn modelId="{F2D97ED0-9BB4-4506-BD99-B560122130D8}" type="presParOf" srcId="{63107EB0-8DD3-4020-B8DD-25F223A50B8E}" destId="{0FE99B7F-C6D4-4062-B597-923583BE69E2}" srcOrd="1" destOrd="0" presId="urn:microsoft.com/office/officeart/2005/8/layout/orgChart1"/>
    <dgm:cxn modelId="{979B0664-49ED-47F4-8AEC-99FB2767CE7E}" type="presParOf" srcId="{63107EB0-8DD3-4020-B8DD-25F223A50B8E}" destId="{3E701E22-668F-4DF6-A46B-CFA0083F468A}" srcOrd="2" destOrd="0" presId="urn:microsoft.com/office/officeart/2005/8/layout/orgChart1"/>
    <dgm:cxn modelId="{2483E609-F4DB-4C79-BB29-E3CE0C359339}" type="presParOf" srcId="{61D0466D-68D9-4A44-AD3A-E31743A2C6A3}" destId="{020DAFF0-899E-4671-AD6A-CBF9C72418E6}" srcOrd="2" destOrd="0" presId="urn:microsoft.com/office/officeart/2005/8/layout/orgChart1"/>
    <dgm:cxn modelId="{AB82F818-70A5-4A70-9CEE-41B1BF9DE32C}" type="presParOf" srcId="{843D91F6-EC9A-4374-B7BC-5E35132C8FF6}" destId="{8E94F687-09BA-4FBB-90E0-9041E7CF225D}" srcOrd="4" destOrd="0" presId="urn:microsoft.com/office/officeart/2005/8/layout/orgChart1"/>
    <dgm:cxn modelId="{A4681B70-7F26-4E1F-A80E-C06EA41741BA}" type="presParOf" srcId="{843D91F6-EC9A-4374-B7BC-5E35132C8FF6}" destId="{6B1F2ED7-8BC2-4F80-9C25-B684FA5F7402}" srcOrd="5" destOrd="0" presId="urn:microsoft.com/office/officeart/2005/8/layout/orgChart1"/>
    <dgm:cxn modelId="{FC9BE17A-26D1-4646-A08C-81779DD4967A}" type="presParOf" srcId="{6B1F2ED7-8BC2-4F80-9C25-B684FA5F7402}" destId="{436DE109-1550-4743-9B6F-688C814A3376}" srcOrd="0" destOrd="0" presId="urn:microsoft.com/office/officeart/2005/8/layout/orgChart1"/>
    <dgm:cxn modelId="{D0D2E918-9741-45AC-BF1B-4D4366A9B6F2}" type="presParOf" srcId="{436DE109-1550-4743-9B6F-688C814A3376}" destId="{DE830E53-70B9-449D-AF29-F3A0B297F22E}" srcOrd="0" destOrd="0" presId="urn:microsoft.com/office/officeart/2005/8/layout/orgChart1"/>
    <dgm:cxn modelId="{522FDD6E-40F1-459D-8C30-D2FA1A36B973}" type="presParOf" srcId="{436DE109-1550-4743-9B6F-688C814A3376}" destId="{7BC7CFBC-A5F1-4EED-A7A1-5AD0F98ABAFC}" srcOrd="1" destOrd="0" presId="urn:microsoft.com/office/officeart/2005/8/layout/orgChart1"/>
    <dgm:cxn modelId="{9D2E406C-03A7-4C34-8276-1F1255FF045A}" type="presParOf" srcId="{6B1F2ED7-8BC2-4F80-9C25-B684FA5F7402}" destId="{D0FBEE1E-B389-4CE7-9D32-7EFC0605B6B7}" srcOrd="1" destOrd="0" presId="urn:microsoft.com/office/officeart/2005/8/layout/orgChart1"/>
    <dgm:cxn modelId="{2A4ADF41-0B61-4310-815F-ACB112D234C6}" type="presParOf" srcId="{D0FBEE1E-B389-4CE7-9D32-7EFC0605B6B7}" destId="{EF6EB769-F40C-4A89-B5F6-B3E282B7B545}" srcOrd="0" destOrd="0" presId="urn:microsoft.com/office/officeart/2005/8/layout/orgChart1"/>
    <dgm:cxn modelId="{07A3E7A4-7C87-4211-A95A-1C44D69CF77F}" type="presParOf" srcId="{D0FBEE1E-B389-4CE7-9D32-7EFC0605B6B7}" destId="{EBF1802C-6AD3-45D2-88FD-97653113260A}" srcOrd="1" destOrd="0" presId="urn:microsoft.com/office/officeart/2005/8/layout/orgChart1"/>
    <dgm:cxn modelId="{FCB37B92-37B3-4526-91BC-7462A5FBB526}" type="presParOf" srcId="{EBF1802C-6AD3-45D2-88FD-97653113260A}" destId="{0AF4A27B-EB12-46A9-B692-BDC2B1C1EDF4}" srcOrd="0" destOrd="0" presId="urn:microsoft.com/office/officeart/2005/8/layout/orgChart1"/>
    <dgm:cxn modelId="{2321F2CA-71BA-486B-AC91-8E362E90F151}" type="presParOf" srcId="{0AF4A27B-EB12-46A9-B692-BDC2B1C1EDF4}" destId="{B48FC59C-0227-4048-9FA4-2CA624D50895}" srcOrd="0" destOrd="0" presId="urn:microsoft.com/office/officeart/2005/8/layout/orgChart1"/>
    <dgm:cxn modelId="{F0E97958-CDC2-440C-A314-5D147DE33AD1}" type="presParOf" srcId="{0AF4A27B-EB12-46A9-B692-BDC2B1C1EDF4}" destId="{DF4141FF-4A10-435C-B884-6E8F7E37C2AB}" srcOrd="1" destOrd="0" presId="urn:microsoft.com/office/officeart/2005/8/layout/orgChart1"/>
    <dgm:cxn modelId="{1C13C836-F624-4C84-BDA5-5ACAE63AC7FF}" type="presParOf" srcId="{EBF1802C-6AD3-45D2-88FD-97653113260A}" destId="{2FDAE855-7DD3-4BF6-83F9-F16BE00CB2F4}" srcOrd="1" destOrd="0" presId="urn:microsoft.com/office/officeart/2005/8/layout/orgChart1"/>
    <dgm:cxn modelId="{E05C73DF-A898-44AE-B951-F6D3670C3F8C}" type="presParOf" srcId="{EBF1802C-6AD3-45D2-88FD-97653113260A}" destId="{32D5BB3C-9358-4223-8C0C-9BABB2438778}" srcOrd="2" destOrd="0" presId="urn:microsoft.com/office/officeart/2005/8/layout/orgChart1"/>
    <dgm:cxn modelId="{C8AE5B5B-D01C-4255-B18A-02DDF8D66DDD}" type="presParOf" srcId="{D0FBEE1E-B389-4CE7-9D32-7EFC0605B6B7}" destId="{6D9894DF-6531-4472-818A-F94E2DF3019A}" srcOrd="2" destOrd="0" presId="urn:microsoft.com/office/officeart/2005/8/layout/orgChart1"/>
    <dgm:cxn modelId="{0C911D99-E65E-4413-8D4A-5C357C17A8AD}" type="presParOf" srcId="{D0FBEE1E-B389-4CE7-9D32-7EFC0605B6B7}" destId="{C17CD940-2E79-4E40-BE3C-1AE483D3F922}" srcOrd="3" destOrd="0" presId="urn:microsoft.com/office/officeart/2005/8/layout/orgChart1"/>
    <dgm:cxn modelId="{DEA47B4D-C489-499C-8042-36FBD498ACCD}" type="presParOf" srcId="{C17CD940-2E79-4E40-BE3C-1AE483D3F922}" destId="{8542CE14-F975-41DF-86D6-D2C87A87908A}" srcOrd="0" destOrd="0" presId="urn:microsoft.com/office/officeart/2005/8/layout/orgChart1"/>
    <dgm:cxn modelId="{005C174C-A8B6-4536-A231-FE2B3AFFB8C0}" type="presParOf" srcId="{8542CE14-F975-41DF-86D6-D2C87A87908A}" destId="{DDE75BAB-6FDB-482E-9919-90312230B982}" srcOrd="0" destOrd="0" presId="urn:microsoft.com/office/officeart/2005/8/layout/orgChart1"/>
    <dgm:cxn modelId="{B3445500-8AC3-406B-AD15-410E53E28275}" type="presParOf" srcId="{8542CE14-F975-41DF-86D6-D2C87A87908A}" destId="{73D1445C-4127-4475-BE57-FBF7975BE2BC}" srcOrd="1" destOrd="0" presId="urn:microsoft.com/office/officeart/2005/8/layout/orgChart1"/>
    <dgm:cxn modelId="{4F0F6E9E-4D90-481A-B8FE-F898E5FBC4AB}" type="presParOf" srcId="{C17CD940-2E79-4E40-BE3C-1AE483D3F922}" destId="{A168480B-D537-4170-9AE0-05BCEA629AE1}" srcOrd="1" destOrd="0" presId="urn:microsoft.com/office/officeart/2005/8/layout/orgChart1"/>
    <dgm:cxn modelId="{C4D3EDB1-2389-4EAD-AB7B-5B9358F5B3B3}" type="presParOf" srcId="{C17CD940-2E79-4E40-BE3C-1AE483D3F922}" destId="{88FA6030-2F6D-4D25-9CA4-BBB5A2FFC186}" srcOrd="2" destOrd="0" presId="urn:microsoft.com/office/officeart/2005/8/layout/orgChart1"/>
    <dgm:cxn modelId="{0C080E70-084A-4939-978B-2E15F7CE0593}" type="presParOf" srcId="{6B1F2ED7-8BC2-4F80-9C25-B684FA5F7402}" destId="{792F2D8C-E1A4-4A44-81D7-3E6CE12CA1CC}" srcOrd="2" destOrd="0" presId="urn:microsoft.com/office/officeart/2005/8/layout/orgChart1"/>
    <dgm:cxn modelId="{52662F2E-EEAB-42C6-BCE7-D7880C5F4263}" type="presParOf" srcId="{843D91F6-EC9A-4374-B7BC-5E35132C8FF6}" destId="{D700E279-FC29-45C6-8F8B-D1D6CA0536F5}" srcOrd="6" destOrd="0" presId="urn:microsoft.com/office/officeart/2005/8/layout/orgChart1"/>
    <dgm:cxn modelId="{46A4B316-A7A4-4F07-AD89-09E3CA1F7204}" type="presParOf" srcId="{843D91F6-EC9A-4374-B7BC-5E35132C8FF6}" destId="{834E0103-EE0C-4D48-B5F6-D70242364854}" srcOrd="7" destOrd="0" presId="urn:microsoft.com/office/officeart/2005/8/layout/orgChart1"/>
    <dgm:cxn modelId="{9482C825-0971-4FBA-A04E-03826CA8AD3E}" type="presParOf" srcId="{834E0103-EE0C-4D48-B5F6-D70242364854}" destId="{E14D663C-CB10-44C2-93D9-917C6ADE0DC6}" srcOrd="0" destOrd="0" presId="urn:microsoft.com/office/officeart/2005/8/layout/orgChart1"/>
    <dgm:cxn modelId="{A9C89372-BBF1-4ECF-9616-BEACE9BB8A0B}" type="presParOf" srcId="{E14D663C-CB10-44C2-93D9-917C6ADE0DC6}" destId="{01BF8AD4-613E-474F-A54A-E75C63AB424B}" srcOrd="0" destOrd="0" presId="urn:microsoft.com/office/officeart/2005/8/layout/orgChart1"/>
    <dgm:cxn modelId="{D7D06788-34A9-41CB-9A53-43F453AD193A}" type="presParOf" srcId="{E14D663C-CB10-44C2-93D9-917C6ADE0DC6}" destId="{85704304-1C66-47F1-9730-6FA857A89144}" srcOrd="1" destOrd="0" presId="urn:microsoft.com/office/officeart/2005/8/layout/orgChart1"/>
    <dgm:cxn modelId="{EC6D3C0B-911F-4FA0-8620-7073F50F4457}" type="presParOf" srcId="{834E0103-EE0C-4D48-B5F6-D70242364854}" destId="{298033B7-C4B7-4917-9133-65D59484B7E0}" srcOrd="1" destOrd="0" presId="urn:microsoft.com/office/officeart/2005/8/layout/orgChart1"/>
    <dgm:cxn modelId="{975F21F6-55B0-4664-A03A-68EE27439A82}" type="presParOf" srcId="{298033B7-C4B7-4917-9133-65D59484B7E0}" destId="{966F89E9-DC9D-4D5F-BF8E-480F9BFA8059}" srcOrd="0" destOrd="0" presId="urn:microsoft.com/office/officeart/2005/8/layout/orgChart1"/>
    <dgm:cxn modelId="{9E789226-25BE-4C01-8348-D3D309B527EF}" type="presParOf" srcId="{298033B7-C4B7-4917-9133-65D59484B7E0}" destId="{AEDA3157-E8F5-4AE0-A907-DE04FC76BAEC}" srcOrd="1" destOrd="0" presId="urn:microsoft.com/office/officeart/2005/8/layout/orgChart1"/>
    <dgm:cxn modelId="{C3C3F4BF-59F7-42F7-B144-775FABD520A9}" type="presParOf" srcId="{AEDA3157-E8F5-4AE0-A907-DE04FC76BAEC}" destId="{0E850473-E852-4A0B-9973-83C27860A571}" srcOrd="0" destOrd="0" presId="urn:microsoft.com/office/officeart/2005/8/layout/orgChart1"/>
    <dgm:cxn modelId="{33D41E61-30EC-455F-88AB-1E6FCF45F1C5}" type="presParOf" srcId="{0E850473-E852-4A0B-9973-83C27860A571}" destId="{2EE722BF-0410-4AED-8F27-AF21E48E2EDF}" srcOrd="0" destOrd="0" presId="urn:microsoft.com/office/officeart/2005/8/layout/orgChart1"/>
    <dgm:cxn modelId="{39B7E9A6-5C8E-4B4F-B8E8-2CB36FD31E67}" type="presParOf" srcId="{0E850473-E852-4A0B-9973-83C27860A571}" destId="{63F423C5-99BC-455E-949B-6E0A2CA233F5}" srcOrd="1" destOrd="0" presId="urn:microsoft.com/office/officeart/2005/8/layout/orgChart1"/>
    <dgm:cxn modelId="{B81724B2-902E-4B46-B530-7C5041FED65E}" type="presParOf" srcId="{AEDA3157-E8F5-4AE0-A907-DE04FC76BAEC}" destId="{3B42F883-23FC-40B1-95EE-0BDA55DAF61A}" srcOrd="1" destOrd="0" presId="urn:microsoft.com/office/officeart/2005/8/layout/orgChart1"/>
    <dgm:cxn modelId="{E1F46DE9-1651-49A9-8329-2E6EFAC5EFEB}" type="presParOf" srcId="{AEDA3157-E8F5-4AE0-A907-DE04FC76BAEC}" destId="{8BEC5165-47CC-4A83-8C05-4A817EF51AF7}" srcOrd="2" destOrd="0" presId="urn:microsoft.com/office/officeart/2005/8/layout/orgChart1"/>
    <dgm:cxn modelId="{03E0E995-AC5B-455F-A249-AB74870A776F}" type="presParOf" srcId="{298033B7-C4B7-4917-9133-65D59484B7E0}" destId="{0B3DA0E0-9872-4AAD-AC6B-BB07BF6088B4}" srcOrd="2" destOrd="0" presId="urn:microsoft.com/office/officeart/2005/8/layout/orgChart1"/>
    <dgm:cxn modelId="{0DB8E970-9A84-4FCA-8C20-EF3DF5E7EDC7}" type="presParOf" srcId="{298033B7-C4B7-4917-9133-65D59484B7E0}" destId="{06F3AE77-E6D6-4521-9720-E98A288996B8}" srcOrd="3" destOrd="0" presId="urn:microsoft.com/office/officeart/2005/8/layout/orgChart1"/>
    <dgm:cxn modelId="{3A40CF8E-5F2F-4E2C-A3CA-41A5897DC29A}" type="presParOf" srcId="{06F3AE77-E6D6-4521-9720-E98A288996B8}" destId="{EEEB13EC-6A11-423F-AEB9-7C61C5745048}" srcOrd="0" destOrd="0" presId="urn:microsoft.com/office/officeart/2005/8/layout/orgChart1"/>
    <dgm:cxn modelId="{AD3B6DF1-B194-487D-9CA8-251C181EE82B}" type="presParOf" srcId="{EEEB13EC-6A11-423F-AEB9-7C61C5745048}" destId="{63738676-93A0-4FD5-BE4F-31A4BADB49A1}" srcOrd="0" destOrd="0" presId="urn:microsoft.com/office/officeart/2005/8/layout/orgChart1"/>
    <dgm:cxn modelId="{6ADBA8F9-D1EB-4A11-A2C3-2E7A6AB66B12}" type="presParOf" srcId="{EEEB13EC-6A11-423F-AEB9-7C61C5745048}" destId="{05E6698D-A7CA-4CF2-922B-5F135BCADF8B}" srcOrd="1" destOrd="0" presId="urn:microsoft.com/office/officeart/2005/8/layout/orgChart1"/>
    <dgm:cxn modelId="{66532B88-5002-46FC-8D92-F248E3ED6C04}" type="presParOf" srcId="{06F3AE77-E6D6-4521-9720-E98A288996B8}" destId="{D9DFEDA7-BBEB-4979-AF87-46AF980AFE0E}" srcOrd="1" destOrd="0" presId="urn:microsoft.com/office/officeart/2005/8/layout/orgChart1"/>
    <dgm:cxn modelId="{8101CF63-2363-4BDF-B1DD-43A54FCE2B6B}" type="presParOf" srcId="{06F3AE77-E6D6-4521-9720-E98A288996B8}" destId="{01A4507D-4803-4A4E-A68B-D118D9DD9EE6}" srcOrd="2" destOrd="0" presId="urn:microsoft.com/office/officeart/2005/8/layout/orgChart1"/>
    <dgm:cxn modelId="{DD2BACA4-24CA-41E1-9AA5-5FF101B01882}" type="presParOf" srcId="{298033B7-C4B7-4917-9133-65D59484B7E0}" destId="{79427028-14BA-40C5-B64D-685A0DFBE5D5}" srcOrd="4" destOrd="0" presId="urn:microsoft.com/office/officeart/2005/8/layout/orgChart1"/>
    <dgm:cxn modelId="{88CAD4A2-E0F7-4AD8-8C96-16A357226AE8}" type="presParOf" srcId="{298033B7-C4B7-4917-9133-65D59484B7E0}" destId="{33146774-0DE3-4E66-B884-7178AD20C723}" srcOrd="5" destOrd="0" presId="urn:microsoft.com/office/officeart/2005/8/layout/orgChart1"/>
    <dgm:cxn modelId="{25F23827-CAF5-44A0-9C54-C67996AD685E}" type="presParOf" srcId="{33146774-0DE3-4E66-B884-7178AD20C723}" destId="{E64B27EC-19B7-4411-B241-1CD5455A76D1}" srcOrd="0" destOrd="0" presId="urn:microsoft.com/office/officeart/2005/8/layout/orgChart1"/>
    <dgm:cxn modelId="{C51BFD4F-E810-48A7-82AA-65EED252F7E0}" type="presParOf" srcId="{E64B27EC-19B7-4411-B241-1CD5455A76D1}" destId="{3460ABE2-CAEE-4AEB-8AD3-85B5732295A9}" srcOrd="0" destOrd="0" presId="urn:microsoft.com/office/officeart/2005/8/layout/orgChart1"/>
    <dgm:cxn modelId="{4094F935-7552-49FD-86F1-E8106F3AFA78}" type="presParOf" srcId="{E64B27EC-19B7-4411-B241-1CD5455A76D1}" destId="{80F8DFE3-446E-4566-8D18-5977F12AE347}" srcOrd="1" destOrd="0" presId="urn:microsoft.com/office/officeart/2005/8/layout/orgChart1"/>
    <dgm:cxn modelId="{67EDBD9D-0A2A-4141-ABC4-AF27CAC62004}" type="presParOf" srcId="{33146774-0DE3-4E66-B884-7178AD20C723}" destId="{5FD6B74B-5A16-45B1-B934-3F417B7F6CE0}" srcOrd="1" destOrd="0" presId="urn:microsoft.com/office/officeart/2005/8/layout/orgChart1"/>
    <dgm:cxn modelId="{C89B6633-21C0-401B-A567-29F7C9F3A30E}" type="presParOf" srcId="{33146774-0DE3-4E66-B884-7178AD20C723}" destId="{B95C15A8-7920-43AF-863B-A3BA8B568DFA}" srcOrd="2" destOrd="0" presId="urn:microsoft.com/office/officeart/2005/8/layout/orgChart1"/>
    <dgm:cxn modelId="{733808F3-F943-4550-B7F9-D413749FC576}" type="presParOf" srcId="{834E0103-EE0C-4D48-B5F6-D70242364854}" destId="{33AB9544-7AAC-4A99-A803-F1E274239A70}" srcOrd="2" destOrd="0" presId="urn:microsoft.com/office/officeart/2005/8/layout/orgChart1"/>
    <dgm:cxn modelId="{E341D7AA-7BDC-4BED-A1BA-5C0F7E46E366}" type="presParOf" srcId="{B505C8CC-A7F8-4F34-AAC7-D4B6EAD27BC0}" destId="{8B2A8B58-455A-4DF9-8E8E-B19611FB914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991944-8F91-4ACD-BD44-A7861764054A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B433C262-31DD-415D-924C-3E9855F1D22B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Позитивные ценностные отношения </a:t>
          </a:r>
          <a:br>
            <a:rPr lang="ru-RU" sz="20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</a:br>
          <a:r>
            <a:rPr lang="ru-RU" sz="20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и социально значимые навыки, умений и способности  выпускника основной школы</a:t>
          </a:r>
        </a:p>
      </dgm:t>
    </dgm:pt>
    <dgm:pt modelId="{BC464371-DB7C-41A1-87B9-8F3175FEEEA3}" type="parTrans" cxnId="{1EEC2ADB-CD24-4742-BE4F-02665D75FBA1}">
      <dgm:prSet/>
      <dgm:spPr/>
      <dgm:t>
        <a:bodyPr/>
        <a:lstStyle/>
        <a:p>
          <a:endParaRPr lang="ru-RU" sz="1050">
            <a:latin typeface="Arial" pitchFamily="34" charset="0"/>
            <a:cs typeface="Arial" pitchFamily="34" charset="0"/>
          </a:endParaRPr>
        </a:p>
      </dgm:t>
    </dgm:pt>
    <dgm:pt modelId="{648BE4CA-A645-433C-88F1-B4E7CE5EE645}" type="sibTrans" cxnId="{1EEC2ADB-CD24-4742-BE4F-02665D75FBA1}">
      <dgm:prSet/>
      <dgm:spPr/>
      <dgm:t>
        <a:bodyPr/>
        <a:lstStyle/>
        <a:p>
          <a:endParaRPr lang="ru-RU" sz="1050">
            <a:latin typeface="Arial" pitchFamily="34" charset="0"/>
            <a:cs typeface="Arial" pitchFamily="34" charset="0"/>
          </a:endParaRPr>
        </a:p>
      </dgm:t>
    </dgm:pt>
    <dgm:pt modelId="{39531C76-7F2D-48BE-A791-672A3364880B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Патриотизм</a:t>
          </a:r>
        </a:p>
      </dgm:t>
    </dgm:pt>
    <dgm:pt modelId="{849C1103-05DE-4905-B209-687BD5149882}" type="parTrans" cxnId="{0AE277E4-EEB0-4460-B374-440012F6CF23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234548AB-08E6-4860-8752-555B485C1F07}" type="sibTrans" cxnId="{0AE277E4-EEB0-4460-B374-440012F6CF23}">
      <dgm:prSet/>
      <dgm:spPr/>
      <dgm:t>
        <a:bodyPr/>
        <a:lstStyle/>
        <a:p>
          <a:endParaRPr lang="ru-RU" sz="1050">
            <a:latin typeface="Arial" pitchFamily="34" charset="0"/>
            <a:cs typeface="Arial" pitchFamily="34" charset="0"/>
          </a:endParaRPr>
        </a:p>
      </dgm:t>
    </dgm:pt>
    <dgm:pt modelId="{91CCC8AB-2668-425F-ACD6-9C30E5B24CFB}">
      <dgm:prSet phldrT="[Текст]" custT="1"/>
      <dgm:spPr>
        <a:solidFill>
          <a:srgbClr val="129481"/>
        </a:solidFill>
      </dgm:spPr>
      <dgm:t>
        <a:bodyPr/>
        <a:lstStyle/>
        <a:p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Посильное участие в делах своей семьи, родного края, России</a:t>
          </a:r>
        </a:p>
      </dgm:t>
    </dgm:pt>
    <dgm:pt modelId="{836A8079-B562-4A36-9B2F-B45788E2D6ED}" type="parTrans" cxnId="{FB5EF407-EAC8-4E74-B84A-E5EAA187620F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6773B29E-81EA-4793-BED5-DD20D1B5D616}" type="sibTrans" cxnId="{FB5EF407-EAC8-4E74-B84A-E5EAA187620F}">
      <dgm:prSet/>
      <dgm:spPr/>
      <dgm:t>
        <a:bodyPr/>
        <a:lstStyle/>
        <a:p>
          <a:endParaRPr lang="ru-RU" sz="1050">
            <a:latin typeface="Arial" pitchFamily="34" charset="0"/>
            <a:cs typeface="Arial" pitchFamily="34" charset="0"/>
          </a:endParaRPr>
        </a:p>
      </dgm:t>
    </dgm:pt>
    <dgm:pt modelId="{C0E01C17-F682-4239-85E5-5C49DAAF37D9}">
      <dgm:prSet phldrT="[Текст]" custT="1"/>
      <dgm:spPr>
        <a:solidFill>
          <a:srgbClr val="129481"/>
        </a:solidFill>
      </dgm:spPr>
      <dgm:t>
        <a:bodyPr/>
        <a:lstStyle/>
        <a:p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Межнациональное общение в духе дружбы, равенства </a:t>
          </a:r>
          <a:b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 взаимопомощи народов</a:t>
          </a:r>
        </a:p>
      </dgm:t>
    </dgm:pt>
    <dgm:pt modelId="{208B24DB-6EF5-4335-8B1E-3C3932A2A813}" type="parTrans" cxnId="{77854878-D821-4C6A-8391-214BF321E052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87A1113D-1006-4AB4-A7BC-33947E53B10E}" type="sibTrans" cxnId="{77854878-D821-4C6A-8391-214BF321E052}">
      <dgm:prSet/>
      <dgm:spPr/>
      <dgm:t>
        <a:bodyPr/>
        <a:lstStyle/>
        <a:p>
          <a:endParaRPr lang="ru-RU" sz="1050">
            <a:latin typeface="Arial" pitchFamily="34" charset="0"/>
            <a:cs typeface="Arial" pitchFamily="34" charset="0"/>
          </a:endParaRPr>
        </a:p>
      </dgm:t>
    </dgm:pt>
    <dgm:pt modelId="{6F467838-B8B1-4778-AD84-5140325DBD81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Гражданское воспитание</a:t>
          </a:r>
        </a:p>
      </dgm:t>
    </dgm:pt>
    <dgm:pt modelId="{B7061BAD-9AC8-46C4-9743-A9516B8DCACF}" type="parTrans" cxnId="{1A7859C3-12CA-4FEF-A37D-53EB0CF386F5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AA4765BD-0E30-4083-9F1C-66D8C1ED3D2A}" type="sibTrans" cxnId="{1A7859C3-12CA-4FEF-A37D-53EB0CF386F5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5D64BEA2-8C2C-4578-A245-93256E092162}">
      <dgm:prSet phldrT="[Текст]" custT="1"/>
      <dgm:spPr>
        <a:solidFill>
          <a:srgbClr val="129481"/>
        </a:solidFill>
      </dgm:spPr>
      <dgm:t>
        <a:bodyPr/>
        <a:lstStyle/>
        <a:p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Способность вести диалог, находить конструктивные выходы </a:t>
          </a:r>
          <a:b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из конфликтных ситуаций</a:t>
          </a:r>
        </a:p>
      </dgm:t>
    </dgm:pt>
    <dgm:pt modelId="{0A364214-6E7E-4BDB-B9B5-41C47D7971AE}" type="parTrans" cxnId="{70E88C79-894A-4B7C-8AB9-5FB73D57E35B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BC32EA97-68A1-424A-BD8E-02875270C5F1}" type="sibTrans" cxnId="{70E88C79-894A-4B7C-8AB9-5FB73D57E35B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F35F758F-CA87-451D-A745-BC39A5DCE0E7}">
      <dgm:prSet phldrT="[Текст]" custT="1"/>
      <dgm:spPr>
        <a:solidFill>
          <a:srgbClr val="129481"/>
        </a:solidFill>
      </dgm:spPr>
      <dgm:t>
        <a:bodyPr/>
        <a:lstStyle/>
        <a:p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Готовность </a:t>
          </a:r>
          <a:b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прийти на помощь человеку</a:t>
          </a:r>
        </a:p>
      </dgm:t>
    </dgm:pt>
    <dgm:pt modelId="{A9EDFC8A-A490-457F-8289-7AE84FEB1CE7}" type="parTrans" cxnId="{FC55573D-C308-4699-A2F4-CE22E42403B9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D083C3B4-A7D2-46A2-9D09-514FB8780282}" type="sibTrans" cxnId="{FC55573D-C308-4699-A2F4-CE22E42403B9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7FA1D53C-0D4B-466E-A352-270B23D38D59}">
      <dgm:prSet phldrT="[Текст]" custT="1"/>
      <dgm:spPr>
        <a:solidFill>
          <a:srgbClr val="129481"/>
        </a:solidFill>
      </dgm:spPr>
      <dgm:t>
        <a:bodyPr/>
        <a:lstStyle/>
        <a:p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Этические правила отношений</a:t>
          </a:r>
          <a:b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с </a:t>
          </a:r>
          <a:r>
            <a:rPr lang="ru-RU" sz="15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противо-положным</a:t>
          </a:r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полом, </a:t>
          </a:r>
          <a:b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со старшими </a:t>
          </a:r>
          <a:b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 младшими</a:t>
          </a:r>
        </a:p>
      </dgm:t>
    </dgm:pt>
    <dgm:pt modelId="{986CFD38-4379-4D04-8FE2-B26A32D0DEE4}" type="parTrans" cxnId="{BED4E862-F8B4-4BC5-B872-A29074D5C623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92D22EE0-15DC-4A0C-B48F-F9A16577E991}" type="sibTrans" cxnId="{BED4E862-F8B4-4BC5-B872-A29074D5C623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C7FC01B1-CA7D-48C4-B474-65AAA76AF705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Приобщение к культурному наследию</a:t>
          </a:r>
        </a:p>
      </dgm:t>
    </dgm:pt>
    <dgm:pt modelId="{BDD63123-4E9A-4379-9F24-212EF661CB93}" type="parTrans" cxnId="{25FFEA93-F1F3-4656-9081-9C0BA0DF0CA7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A29E07BE-6CE0-42F9-9F40-C8F70B9781AF}" type="sibTrans" cxnId="{25FFEA93-F1F3-4656-9081-9C0BA0DF0CA7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02E3746E-80E6-4F90-BB43-39FB429D2D5F}">
      <dgm:prSet phldrT="[Текст]" custT="1"/>
      <dgm:spPr>
        <a:solidFill>
          <a:srgbClr val="129481"/>
        </a:solidFill>
      </dgm:spPr>
      <dgm:t>
        <a:bodyPr/>
        <a:lstStyle/>
        <a:p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Систематическое чтение </a:t>
          </a:r>
          <a:b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как средство познания мира</a:t>
          </a:r>
        </a:p>
      </dgm:t>
    </dgm:pt>
    <dgm:pt modelId="{3E9E7FAD-90A4-4A92-9D4B-3D3135986D82}" type="parTrans" cxnId="{E4949849-E895-491B-B9B4-3B1890D1BA60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16B7122A-38CA-43D5-9AAB-756A95530ACB}" type="sibTrans" cxnId="{E4949849-E895-491B-B9B4-3B1890D1BA60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EE3CF572-0C24-47CA-9172-55A2C9C0B709}">
      <dgm:prSet phldrT="[Текст]" custT="1"/>
      <dgm:spPr>
        <a:solidFill>
          <a:srgbClr val="129481"/>
        </a:solidFill>
      </dgm:spPr>
      <dgm:t>
        <a:bodyPr/>
        <a:lstStyle/>
        <a:p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Соблюдение языковой культуры</a:t>
          </a:r>
        </a:p>
      </dgm:t>
    </dgm:pt>
    <dgm:pt modelId="{53A696F1-286E-4497-B830-6F6146D2A42B}" type="parTrans" cxnId="{8951F3F3-A3FB-4393-ABFB-8C86919E1104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8860D0E1-D02B-4EB4-8F43-C02BF1813AE2}" type="sibTrans" cxnId="{8951F3F3-A3FB-4393-ABFB-8C86919E1104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D23D47F5-FE51-4161-9852-EB2A3EE6DDF5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Популяризация научных знаний </a:t>
          </a:r>
        </a:p>
      </dgm:t>
    </dgm:pt>
    <dgm:pt modelId="{F105DDF5-090C-4A3C-98F6-22497A50C965}" type="parTrans" cxnId="{A5D75652-E069-4F9F-9CD8-5CB4C577877E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1D73BC4F-1920-4851-B990-D486EECF8619}" type="sibTrans" cxnId="{A5D75652-E069-4F9F-9CD8-5CB4C577877E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301FC37C-1797-465A-9592-FDCD78F88E7E}">
      <dgm:prSet phldrT="[Текст]" custT="1"/>
      <dgm:spPr>
        <a:solidFill>
          <a:srgbClr val="129481"/>
        </a:solidFill>
      </dgm:spPr>
      <dgm:t>
        <a:bodyPr/>
        <a:lstStyle/>
        <a:p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Расширение знаний </a:t>
          </a:r>
          <a:b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об устройстве мира </a:t>
          </a:r>
          <a:b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 общества</a:t>
          </a:r>
        </a:p>
      </dgm:t>
    </dgm:pt>
    <dgm:pt modelId="{B49189C6-A315-4436-8E33-CC5F0A9B4674}" type="parTrans" cxnId="{000FA42C-4BDA-4683-BDE7-4A169A52EC58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E97629EE-EC43-4910-8481-B3A24AD01739}" type="sibTrans" cxnId="{000FA42C-4BDA-4683-BDE7-4A169A52EC58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C9D7D4B8-8185-480A-ABCB-14144FAE4F7F}">
      <dgm:prSet phldrT="[Текст]" custT="1"/>
      <dgm:spPr>
        <a:solidFill>
          <a:srgbClr val="129481"/>
        </a:solidFill>
      </dgm:spPr>
      <dgm:t>
        <a:bodyPr/>
        <a:lstStyle/>
        <a:p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Готовности </a:t>
          </a:r>
          <a:b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 саморазвитию</a:t>
          </a:r>
          <a:b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и самообразованию</a:t>
          </a:r>
        </a:p>
      </dgm:t>
    </dgm:pt>
    <dgm:pt modelId="{4CFC38DD-CBBE-4093-8D2D-80A4BE9926BB}" type="parTrans" cxnId="{D4B2C6EB-0F19-4CD6-A138-37ECB976E64B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9F387BE0-C199-4ADA-8F96-49AB5A7870CE}" type="sibTrans" cxnId="{D4B2C6EB-0F19-4CD6-A138-37ECB976E64B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2637BE35-F730-456D-A705-5E37ADB29525}" type="pres">
      <dgm:prSet presAssocID="{09991944-8F91-4ACD-BD44-A7861764054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505C8CC-A7F8-4F34-AAC7-D4B6EAD27BC0}" type="pres">
      <dgm:prSet presAssocID="{B433C262-31DD-415D-924C-3E9855F1D22B}" presName="hierRoot1" presStyleCnt="0">
        <dgm:presLayoutVars>
          <dgm:hierBranch val="init"/>
        </dgm:presLayoutVars>
      </dgm:prSet>
      <dgm:spPr/>
    </dgm:pt>
    <dgm:pt modelId="{1F130790-C6EE-4170-BF23-CBE8EC884BED}" type="pres">
      <dgm:prSet presAssocID="{B433C262-31DD-415D-924C-3E9855F1D22B}" presName="rootComposite1" presStyleCnt="0"/>
      <dgm:spPr/>
    </dgm:pt>
    <dgm:pt modelId="{32E056D3-77BC-473C-A938-0149E55306CA}" type="pres">
      <dgm:prSet presAssocID="{B433C262-31DD-415D-924C-3E9855F1D22B}" presName="rootText1" presStyleLbl="node0" presStyleIdx="0" presStyleCnt="1" custScaleX="943483" custScaleY="226504" custLinFactNeighborX="-3733" custLinFactNeighborY="171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6A92CC-EBE3-4AFB-B321-D6C9E3EC38C7}" type="pres">
      <dgm:prSet presAssocID="{B433C262-31DD-415D-924C-3E9855F1D22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43D91F6-EC9A-4374-B7BC-5E35132C8FF6}" type="pres">
      <dgm:prSet presAssocID="{B433C262-31DD-415D-924C-3E9855F1D22B}" presName="hierChild2" presStyleCnt="0"/>
      <dgm:spPr/>
    </dgm:pt>
    <dgm:pt modelId="{27A48B2D-A346-4163-BB6B-B259C2C231B6}" type="pres">
      <dgm:prSet presAssocID="{849C1103-05DE-4905-B209-687BD5149882}" presName="Name37" presStyleLbl="parChTrans1D2" presStyleIdx="0" presStyleCnt="4"/>
      <dgm:spPr/>
      <dgm:t>
        <a:bodyPr/>
        <a:lstStyle/>
        <a:p>
          <a:endParaRPr lang="ru-RU"/>
        </a:p>
      </dgm:t>
    </dgm:pt>
    <dgm:pt modelId="{9D41C384-E887-4220-ACA1-8C58CB406C4B}" type="pres">
      <dgm:prSet presAssocID="{39531C76-7F2D-48BE-A791-672A3364880B}" presName="hierRoot2" presStyleCnt="0">
        <dgm:presLayoutVars>
          <dgm:hierBranch val="init"/>
        </dgm:presLayoutVars>
      </dgm:prSet>
      <dgm:spPr/>
    </dgm:pt>
    <dgm:pt modelId="{1ECB9D81-18C2-4E77-9F6D-1F10888E8AC7}" type="pres">
      <dgm:prSet presAssocID="{39531C76-7F2D-48BE-A791-672A3364880B}" presName="rootComposite" presStyleCnt="0"/>
      <dgm:spPr/>
    </dgm:pt>
    <dgm:pt modelId="{5DDA1569-39DF-4FB1-9D4E-2AC76499D770}" type="pres">
      <dgm:prSet presAssocID="{39531C76-7F2D-48BE-A791-672A3364880B}" presName="rootText" presStyleLbl="node2" presStyleIdx="0" presStyleCnt="4" custScaleX="236901" custScaleY="193033" custLinFactNeighborX="7001" custLinFactNeighborY="-12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5758FC-4710-407B-93DA-DF60A525DD23}" type="pres">
      <dgm:prSet presAssocID="{39531C76-7F2D-48BE-A791-672A3364880B}" presName="rootConnector" presStyleLbl="node2" presStyleIdx="0" presStyleCnt="4"/>
      <dgm:spPr/>
      <dgm:t>
        <a:bodyPr/>
        <a:lstStyle/>
        <a:p>
          <a:endParaRPr lang="ru-RU"/>
        </a:p>
      </dgm:t>
    </dgm:pt>
    <dgm:pt modelId="{019E2514-090E-4074-A2B8-C1D0D3CC2DEA}" type="pres">
      <dgm:prSet presAssocID="{39531C76-7F2D-48BE-A791-672A3364880B}" presName="hierChild4" presStyleCnt="0"/>
      <dgm:spPr/>
    </dgm:pt>
    <dgm:pt modelId="{78449243-D8FD-456A-958C-4A322DF81F9E}" type="pres">
      <dgm:prSet presAssocID="{836A8079-B562-4A36-9B2F-B45788E2D6ED}" presName="Name37" presStyleLbl="parChTrans1D3" presStyleIdx="0" presStyleCnt="9"/>
      <dgm:spPr/>
      <dgm:t>
        <a:bodyPr/>
        <a:lstStyle/>
        <a:p>
          <a:endParaRPr lang="ru-RU"/>
        </a:p>
      </dgm:t>
    </dgm:pt>
    <dgm:pt modelId="{823CB2A3-7216-4708-85BC-9C295E757676}" type="pres">
      <dgm:prSet presAssocID="{91CCC8AB-2668-425F-ACD6-9C30E5B24CFB}" presName="hierRoot2" presStyleCnt="0">
        <dgm:presLayoutVars>
          <dgm:hierBranch val="init"/>
        </dgm:presLayoutVars>
      </dgm:prSet>
      <dgm:spPr/>
    </dgm:pt>
    <dgm:pt modelId="{5CEA4093-1946-468D-97E2-FA25D3A2BD02}" type="pres">
      <dgm:prSet presAssocID="{91CCC8AB-2668-425F-ACD6-9C30E5B24CFB}" presName="rootComposite" presStyleCnt="0"/>
      <dgm:spPr/>
    </dgm:pt>
    <dgm:pt modelId="{5B70B25B-404F-4A2F-BBBA-78165D6E45BC}" type="pres">
      <dgm:prSet presAssocID="{91CCC8AB-2668-425F-ACD6-9C30E5B24CFB}" presName="rootText" presStyleLbl="node3" presStyleIdx="0" presStyleCnt="9" custScaleX="231087" custScaleY="255574" custLinFactNeighborX="1287" custLinFactNeighborY="-12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102A80-D684-4CCA-9AF7-4371CD861DB4}" type="pres">
      <dgm:prSet presAssocID="{91CCC8AB-2668-425F-ACD6-9C30E5B24CFB}" presName="rootConnector" presStyleLbl="node3" presStyleIdx="0" presStyleCnt="9"/>
      <dgm:spPr/>
      <dgm:t>
        <a:bodyPr/>
        <a:lstStyle/>
        <a:p>
          <a:endParaRPr lang="ru-RU"/>
        </a:p>
      </dgm:t>
    </dgm:pt>
    <dgm:pt modelId="{CF95AFAB-17FE-4302-8CEC-61ED3D44FE3D}" type="pres">
      <dgm:prSet presAssocID="{91CCC8AB-2668-425F-ACD6-9C30E5B24CFB}" presName="hierChild4" presStyleCnt="0"/>
      <dgm:spPr/>
    </dgm:pt>
    <dgm:pt modelId="{3C5E5196-6EDE-4395-803E-CAED6E23ABA5}" type="pres">
      <dgm:prSet presAssocID="{91CCC8AB-2668-425F-ACD6-9C30E5B24CFB}" presName="hierChild5" presStyleCnt="0"/>
      <dgm:spPr/>
    </dgm:pt>
    <dgm:pt modelId="{97055F1B-0E6B-45F9-BCAB-BA7F03AAD227}" type="pres">
      <dgm:prSet presAssocID="{208B24DB-6EF5-4335-8B1E-3C3932A2A813}" presName="Name37" presStyleLbl="parChTrans1D3" presStyleIdx="1" presStyleCnt="9"/>
      <dgm:spPr/>
      <dgm:t>
        <a:bodyPr/>
        <a:lstStyle/>
        <a:p>
          <a:endParaRPr lang="ru-RU"/>
        </a:p>
      </dgm:t>
    </dgm:pt>
    <dgm:pt modelId="{0A6AD07D-FD0D-41C2-B636-36625F1C4FB2}" type="pres">
      <dgm:prSet presAssocID="{C0E01C17-F682-4239-85E5-5C49DAAF37D9}" presName="hierRoot2" presStyleCnt="0">
        <dgm:presLayoutVars>
          <dgm:hierBranch val="init"/>
        </dgm:presLayoutVars>
      </dgm:prSet>
      <dgm:spPr/>
    </dgm:pt>
    <dgm:pt modelId="{ABA4D71F-2E73-4A8C-B889-C06D518BD822}" type="pres">
      <dgm:prSet presAssocID="{C0E01C17-F682-4239-85E5-5C49DAAF37D9}" presName="rootComposite" presStyleCnt="0"/>
      <dgm:spPr/>
    </dgm:pt>
    <dgm:pt modelId="{33E7ADF6-E17E-4AF6-B5E6-173FD3ED3C61}" type="pres">
      <dgm:prSet presAssocID="{C0E01C17-F682-4239-85E5-5C49DAAF37D9}" presName="rootText" presStyleLbl="node3" presStyleIdx="1" presStyleCnt="9" custScaleX="230005" custScaleY="313277" custLinFactNeighborX="1287" custLinFactNeighborY="-12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E04FE3-7F64-44C5-B7EA-95F143AB1150}" type="pres">
      <dgm:prSet presAssocID="{C0E01C17-F682-4239-85E5-5C49DAAF37D9}" presName="rootConnector" presStyleLbl="node3" presStyleIdx="1" presStyleCnt="9"/>
      <dgm:spPr/>
      <dgm:t>
        <a:bodyPr/>
        <a:lstStyle/>
        <a:p>
          <a:endParaRPr lang="ru-RU"/>
        </a:p>
      </dgm:t>
    </dgm:pt>
    <dgm:pt modelId="{3A3EDBF2-6194-485B-ADD1-08AB145044BB}" type="pres">
      <dgm:prSet presAssocID="{C0E01C17-F682-4239-85E5-5C49DAAF37D9}" presName="hierChild4" presStyleCnt="0"/>
      <dgm:spPr/>
    </dgm:pt>
    <dgm:pt modelId="{C378D45D-4EB8-4265-9AF0-E5DC06217A2D}" type="pres">
      <dgm:prSet presAssocID="{C0E01C17-F682-4239-85E5-5C49DAAF37D9}" presName="hierChild5" presStyleCnt="0"/>
      <dgm:spPr/>
    </dgm:pt>
    <dgm:pt modelId="{DEC2E669-5F4C-4C05-B81D-54AE80EAF00F}" type="pres">
      <dgm:prSet presAssocID="{39531C76-7F2D-48BE-A791-672A3364880B}" presName="hierChild5" presStyleCnt="0"/>
      <dgm:spPr/>
    </dgm:pt>
    <dgm:pt modelId="{7D256CFE-F848-4B92-AF67-F253B32FBDC8}" type="pres">
      <dgm:prSet presAssocID="{B7061BAD-9AC8-46C4-9743-A9516B8DCACF}" presName="Name37" presStyleLbl="parChTrans1D2" presStyleIdx="1" presStyleCnt="4"/>
      <dgm:spPr/>
      <dgm:t>
        <a:bodyPr/>
        <a:lstStyle/>
        <a:p>
          <a:endParaRPr lang="ru-RU"/>
        </a:p>
      </dgm:t>
    </dgm:pt>
    <dgm:pt modelId="{5DBCEB25-BA2A-4C3B-B19F-667A19AB2EDD}" type="pres">
      <dgm:prSet presAssocID="{6F467838-B8B1-4778-AD84-5140325DBD81}" presName="hierRoot2" presStyleCnt="0">
        <dgm:presLayoutVars>
          <dgm:hierBranch val="init"/>
        </dgm:presLayoutVars>
      </dgm:prSet>
      <dgm:spPr/>
    </dgm:pt>
    <dgm:pt modelId="{415E7E75-1736-4079-9CE7-20B1528C27FA}" type="pres">
      <dgm:prSet presAssocID="{6F467838-B8B1-4778-AD84-5140325DBD81}" presName="rootComposite" presStyleCnt="0"/>
      <dgm:spPr/>
    </dgm:pt>
    <dgm:pt modelId="{0E604581-8B42-4CF5-A584-B541FEFB26B6}" type="pres">
      <dgm:prSet presAssocID="{6F467838-B8B1-4778-AD84-5140325DBD81}" presName="rootText" presStyleLbl="node2" presStyleIdx="1" presStyleCnt="4" custScaleX="203180" custScaleY="1489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983F16-D465-422D-8325-396E5168A000}" type="pres">
      <dgm:prSet presAssocID="{6F467838-B8B1-4778-AD84-5140325DBD81}" presName="rootConnector" presStyleLbl="node2" presStyleIdx="1" presStyleCnt="4"/>
      <dgm:spPr/>
      <dgm:t>
        <a:bodyPr/>
        <a:lstStyle/>
        <a:p>
          <a:endParaRPr lang="ru-RU"/>
        </a:p>
      </dgm:t>
    </dgm:pt>
    <dgm:pt modelId="{0B9B0C62-8A44-43B5-B537-1F59A15172C7}" type="pres">
      <dgm:prSet presAssocID="{6F467838-B8B1-4778-AD84-5140325DBD81}" presName="hierChild4" presStyleCnt="0"/>
      <dgm:spPr/>
    </dgm:pt>
    <dgm:pt modelId="{03632192-5621-449B-877A-6FDC536118DE}" type="pres">
      <dgm:prSet presAssocID="{0A364214-6E7E-4BDB-B9B5-41C47D7971AE}" presName="Name37" presStyleLbl="parChTrans1D3" presStyleIdx="2" presStyleCnt="9"/>
      <dgm:spPr/>
      <dgm:t>
        <a:bodyPr/>
        <a:lstStyle/>
        <a:p>
          <a:endParaRPr lang="ru-RU"/>
        </a:p>
      </dgm:t>
    </dgm:pt>
    <dgm:pt modelId="{6103F789-6F2A-4B66-A4D8-258AB7034C86}" type="pres">
      <dgm:prSet presAssocID="{5D64BEA2-8C2C-4578-A245-93256E092162}" presName="hierRoot2" presStyleCnt="0">
        <dgm:presLayoutVars>
          <dgm:hierBranch val="init"/>
        </dgm:presLayoutVars>
      </dgm:prSet>
      <dgm:spPr/>
    </dgm:pt>
    <dgm:pt modelId="{C7BA0E52-1FF5-4269-88E7-9EE3316C13C5}" type="pres">
      <dgm:prSet presAssocID="{5D64BEA2-8C2C-4578-A245-93256E092162}" presName="rootComposite" presStyleCnt="0"/>
      <dgm:spPr/>
    </dgm:pt>
    <dgm:pt modelId="{F9A8052B-6F4A-40DC-BCBE-A886B9BD113E}" type="pres">
      <dgm:prSet presAssocID="{5D64BEA2-8C2C-4578-A245-93256E092162}" presName="rootText" presStyleLbl="node3" presStyleIdx="2" presStyleCnt="9" custScaleX="233021" custScaleY="351167" custLinFactNeighborX="1287" custLinFactNeighborY="-12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EDDE54-D7BA-4A8D-95A2-EBFD4DF31F4F}" type="pres">
      <dgm:prSet presAssocID="{5D64BEA2-8C2C-4578-A245-93256E092162}" presName="rootConnector" presStyleLbl="node3" presStyleIdx="2" presStyleCnt="9"/>
      <dgm:spPr/>
      <dgm:t>
        <a:bodyPr/>
        <a:lstStyle/>
        <a:p>
          <a:endParaRPr lang="ru-RU"/>
        </a:p>
      </dgm:t>
    </dgm:pt>
    <dgm:pt modelId="{B06680A0-FA8A-4A26-9EAC-C1E720F727F0}" type="pres">
      <dgm:prSet presAssocID="{5D64BEA2-8C2C-4578-A245-93256E092162}" presName="hierChild4" presStyleCnt="0"/>
      <dgm:spPr/>
    </dgm:pt>
    <dgm:pt modelId="{069BCAB7-64DC-42A3-9C09-37F5FC2207BB}" type="pres">
      <dgm:prSet presAssocID="{5D64BEA2-8C2C-4578-A245-93256E092162}" presName="hierChild5" presStyleCnt="0"/>
      <dgm:spPr/>
    </dgm:pt>
    <dgm:pt modelId="{F6FC420F-5CC7-432B-85F6-5CCE5ED2F691}" type="pres">
      <dgm:prSet presAssocID="{A9EDFC8A-A490-457F-8289-7AE84FEB1CE7}" presName="Name37" presStyleLbl="parChTrans1D3" presStyleIdx="3" presStyleCnt="9"/>
      <dgm:spPr/>
      <dgm:t>
        <a:bodyPr/>
        <a:lstStyle/>
        <a:p>
          <a:endParaRPr lang="ru-RU"/>
        </a:p>
      </dgm:t>
    </dgm:pt>
    <dgm:pt modelId="{F263F754-2F75-4BB0-9799-0A91D8F3C520}" type="pres">
      <dgm:prSet presAssocID="{F35F758F-CA87-451D-A745-BC39A5DCE0E7}" presName="hierRoot2" presStyleCnt="0">
        <dgm:presLayoutVars>
          <dgm:hierBranch val="init"/>
        </dgm:presLayoutVars>
      </dgm:prSet>
      <dgm:spPr/>
    </dgm:pt>
    <dgm:pt modelId="{D548178D-A8F3-4CD8-8298-F66C326B97C5}" type="pres">
      <dgm:prSet presAssocID="{F35F758F-CA87-451D-A745-BC39A5DCE0E7}" presName="rootComposite" presStyleCnt="0"/>
      <dgm:spPr/>
    </dgm:pt>
    <dgm:pt modelId="{330314EF-8DCA-4E63-A0A8-3A9307AC86CD}" type="pres">
      <dgm:prSet presAssocID="{F35F758F-CA87-451D-A745-BC39A5DCE0E7}" presName="rootText" presStyleLbl="node3" presStyleIdx="3" presStyleCnt="9" custScaleX="234775" custScaleY="2089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DF7071-0B4F-4613-82C3-8B01510669DE}" type="pres">
      <dgm:prSet presAssocID="{F35F758F-CA87-451D-A745-BC39A5DCE0E7}" presName="rootConnector" presStyleLbl="node3" presStyleIdx="3" presStyleCnt="9"/>
      <dgm:spPr/>
      <dgm:t>
        <a:bodyPr/>
        <a:lstStyle/>
        <a:p>
          <a:endParaRPr lang="ru-RU"/>
        </a:p>
      </dgm:t>
    </dgm:pt>
    <dgm:pt modelId="{7DCEF112-E9E3-4308-8FDA-27795B855A58}" type="pres">
      <dgm:prSet presAssocID="{F35F758F-CA87-451D-A745-BC39A5DCE0E7}" presName="hierChild4" presStyleCnt="0"/>
      <dgm:spPr/>
    </dgm:pt>
    <dgm:pt modelId="{A5F5E8AD-F6A7-476D-8A46-3037C41E6747}" type="pres">
      <dgm:prSet presAssocID="{F35F758F-CA87-451D-A745-BC39A5DCE0E7}" presName="hierChild5" presStyleCnt="0"/>
      <dgm:spPr/>
    </dgm:pt>
    <dgm:pt modelId="{497315F1-1EE5-4AD8-80F1-1E9782EB7153}" type="pres">
      <dgm:prSet presAssocID="{986CFD38-4379-4D04-8FE2-B26A32D0DEE4}" presName="Name37" presStyleLbl="parChTrans1D3" presStyleIdx="4" presStyleCnt="9"/>
      <dgm:spPr/>
      <dgm:t>
        <a:bodyPr/>
        <a:lstStyle/>
        <a:p>
          <a:endParaRPr lang="ru-RU"/>
        </a:p>
      </dgm:t>
    </dgm:pt>
    <dgm:pt modelId="{FC4CBE2D-4126-4F81-9FC6-A4F7C8B99F26}" type="pres">
      <dgm:prSet presAssocID="{7FA1D53C-0D4B-466E-A352-270B23D38D59}" presName="hierRoot2" presStyleCnt="0">
        <dgm:presLayoutVars>
          <dgm:hierBranch val="init"/>
        </dgm:presLayoutVars>
      </dgm:prSet>
      <dgm:spPr/>
    </dgm:pt>
    <dgm:pt modelId="{187F3B90-38C2-4D22-8621-20EDCE97D268}" type="pres">
      <dgm:prSet presAssocID="{7FA1D53C-0D4B-466E-A352-270B23D38D59}" presName="rootComposite" presStyleCnt="0"/>
      <dgm:spPr/>
    </dgm:pt>
    <dgm:pt modelId="{F6674FB9-D8DA-48B6-AA9E-0C7B0E4DB8C8}" type="pres">
      <dgm:prSet presAssocID="{7FA1D53C-0D4B-466E-A352-270B23D38D59}" presName="rootText" presStyleLbl="node3" presStyleIdx="4" presStyleCnt="9" custScaleX="246162" custScaleY="4015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878CD1-CCC4-42E9-90C5-2DA2E8EA8154}" type="pres">
      <dgm:prSet presAssocID="{7FA1D53C-0D4B-466E-A352-270B23D38D59}" presName="rootConnector" presStyleLbl="node3" presStyleIdx="4" presStyleCnt="9"/>
      <dgm:spPr/>
      <dgm:t>
        <a:bodyPr/>
        <a:lstStyle/>
        <a:p>
          <a:endParaRPr lang="ru-RU"/>
        </a:p>
      </dgm:t>
    </dgm:pt>
    <dgm:pt modelId="{4028E833-4FAC-4B05-AB2E-3ADD55BD3C98}" type="pres">
      <dgm:prSet presAssocID="{7FA1D53C-0D4B-466E-A352-270B23D38D59}" presName="hierChild4" presStyleCnt="0"/>
      <dgm:spPr/>
    </dgm:pt>
    <dgm:pt modelId="{CD482F44-DB43-4F8C-B84E-92FBCBB0A888}" type="pres">
      <dgm:prSet presAssocID="{7FA1D53C-0D4B-466E-A352-270B23D38D59}" presName="hierChild5" presStyleCnt="0"/>
      <dgm:spPr/>
    </dgm:pt>
    <dgm:pt modelId="{ED1B01E3-71B4-42BE-A9DC-E1D877DC9BAE}" type="pres">
      <dgm:prSet presAssocID="{6F467838-B8B1-4778-AD84-5140325DBD81}" presName="hierChild5" presStyleCnt="0"/>
      <dgm:spPr/>
    </dgm:pt>
    <dgm:pt modelId="{0CEB82C1-2BC3-4C88-9CC8-E19CAC2772E4}" type="pres">
      <dgm:prSet presAssocID="{BDD63123-4E9A-4379-9F24-212EF661CB93}" presName="Name37" presStyleLbl="parChTrans1D2" presStyleIdx="2" presStyleCnt="4"/>
      <dgm:spPr/>
      <dgm:t>
        <a:bodyPr/>
        <a:lstStyle/>
        <a:p>
          <a:endParaRPr lang="ru-RU"/>
        </a:p>
      </dgm:t>
    </dgm:pt>
    <dgm:pt modelId="{48B43994-B73A-4ED7-97FA-3B8115E31B47}" type="pres">
      <dgm:prSet presAssocID="{C7FC01B1-CA7D-48C4-B474-65AAA76AF705}" presName="hierRoot2" presStyleCnt="0">
        <dgm:presLayoutVars>
          <dgm:hierBranch val="init"/>
        </dgm:presLayoutVars>
      </dgm:prSet>
      <dgm:spPr/>
    </dgm:pt>
    <dgm:pt modelId="{523DEC6F-2B17-4771-AC0B-93B4325376D6}" type="pres">
      <dgm:prSet presAssocID="{C7FC01B1-CA7D-48C4-B474-65AAA76AF705}" presName="rootComposite" presStyleCnt="0"/>
      <dgm:spPr/>
    </dgm:pt>
    <dgm:pt modelId="{E2084395-B324-43AC-AC22-B0BE561458F9}" type="pres">
      <dgm:prSet presAssocID="{C7FC01B1-CA7D-48C4-B474-65AAA76AF705}" presName="rootText" presStyleLbl="node2" presStyleIdx="2" presStyleCnt="4" custScaleX="199994" custScaleY="148986" custLinFactNeighborX="114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A6B86E-5B37-4A0D-92F6-4B866427DD67}" type="pres">
      <dgm:prSet presAssocID="{C7FC01B1-CA7D-48C4-B474-65AAA76AF705}" presName="rootConnector" presStyleLbl="node2" presStyleIdx="2" presStyleCnt="4"/>
      <dgm:spPr/>
      <dgm:t>
        <a:bodyPr/>
        <a:lstStyle/>
        <a:p>
          <a:endParaRPr lang="ru-RU"/>
        </a:p>
      </dgm:t>
    </dgm:pt>
    <dgm:pt modelId="{2509A5A5-11AE-4169-BE06-14B5C5D14B25}" type="pres">
      <dgm:prSet presAssocID="{C7FC01B1-CA7D-48C4-B474-65AAA76AF705}" presName="hierChild4" presStyleCnt="0"/>
      <dgm:spPr/>
    </dgm:pt>
    <dgm:pt modelId="{8CAACFBA-92DE-4BCC-AAE1-A08AD96C10C2}" type="pres">
      <dgm:prSet presAssocID="{3E9E7FAD-90A4-4A92-9D4B-3D3135986D82}" presName="Name37" presStyleLbl="parChTrans1D3" presStyleIdx="5" presStyleCnt="9"/>
      <dgm:spPr/>
      <dgm:t>
        <a:bodyPr/>
        <a:lstStyle/>
        <a:p>
          <a:endParaRPr lang="ru-RU"/>
        </a:p>
      </dgm:t>
    </dgm:pt>
    <dgm:pt modelId="{280769BD-2E01-4AC4-A6A9-4ABB3DE44521}" type="pres">
      <dgm:prSet presAssocID="{02E3746E-80E6-4F90-BB43-39FB429D2D5F}" presName="hierRoot2" presStyleCnt="0">
        <dgm:presLayoutVars>
          <dgm:hierBranch val="init"/>
        </dgm:presLayoutVars>
      </dgm:prSet>
      <dgm:spPr/>
    </dgm:pt>
    <dgm:pt modelId="{39FB70E0-7379-461C-8851-3345F7F484E4}" type="pres">
      <dgm:prSet presAssocID="{02E3746E-80E6-4F90-BB43-39FB429D2D5F}" presName="rootComposite" presStyleCnt="0"/>
      <dgm:spPr/>
    </dgm:pt>
    <dgm:pt modelId="{1B86151B-7490-4B0D-8847-B3E6D95148F2}" type="pres">
      <dgm:prSet presAssocID="{02E3746E-80E6-4F90-BB43-39FB429D2D5F}" presName="rootText" presStyleLbl="node3" presStyleIdx="5" presStyleCnt="9" custScaleX="208614" custScaleY="2539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047938-527C-4BA2-ACA5-5B632D2262D1}" type="pres">
      <dgm:prSet presAssocID="{02E3746E-80E6-4F90-BB43-39FB429D2D5F}" presName="rootConnector" presStyleLbl="node3" presStyleIdx="5" presStyleCnt="9"/>
      <dgm:spPr/>
      <dgm:t>
        <a:bodyPr/>
        <a:lstStyle/>
        <a:p>
          <a:endParaRPr lang="ru-RU"/>
        </a:p>
      </dgm:t>
    </dgm:pt>
    <dgm:pt modelId="{452D4989-3EEC-402B-82F0-F8229949498E}" type="pres">
      <dgm:prSet presAssocID="{02E3746E-80E6-4F90-BB43-39FB429D2D5F}" presName="hierChild4" presStyleCnt="0"/>
      <dgm:spPr/>
    </dgm:pt>
    <dgm:pt modelId="{C43D7CD8-0BB4-4DA5-9537-D55F562D8A8E}" type="pres">
      <dgm:prSet presAssocID="{02E3746E-80E6-4F90-BB43-39FB429D2D5F}" presName="hierChild5" presStyleCnt="0"/>
      <dgm:spPr/>
    </dgm:pt>
    <dgm:pt modelId="{36BE6CAB-C580-4A3A-B2BB-78EBC99EC328}" type="pres">
      <dgm:prSet presAssocID="{53A696F1-286E-4497-B830-6F6146D2A42B}" presName="Name37" presStyleLbl="parChTrans1D3" presStyleIdx="6" presStyleCnt="9"/>
      <dgm:spPr/>
      <dgm:t>
        <a:bodyPr/>
        <a:lstStyle/>
        <a:p>
          <a:endParaRPr lang="ru-RU"/>
        </a:p>
      </dgm:t>
    </dgm:pt>
    <dgm:pt modelId="{542F0144-6D55-4F08-8010-E53EE4A23AA2}" type="pres">
      <dgm:prSet presAssocID="{EE3CF572-0C24-47CA-9172-55A2C9C0B709}" presName="hierRoot2" presStyleCnt="0">
        <dgm:presLayoutVars>
          <dgm:hierBranch val="init"/>
        </dgm:presLayoutVars>
      </dgm:prSet>
      <dgm:spPr/>
    </dgm:pt>
    <dgm:pt modelId="{D7711B66-627D-4FAC-BA2B-29334BAEC2C5}" type="pres">
      <dgm:prSet presAssocID="{EE3CF572-0C24-47CA-9172-55A2C9C0B709}" presName="rootComposite" presStyleCnt="0"/>
      <dgm:spPr/>
    </dgm:pt>
    <dgm:pt modelId="{94249536-D300-4C9E-A431-F52A3D8CDCD4}" type="pres">
      <dgm:prSet presAssocID="{EE3CF572-0C24-47CA-9172-55A2C9C0B709}" presName="rootText" presStyleLbl="node3" presStyleIdx="6" presStyleCnt="9" custScaleX="187097" custScaleY="2632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57360F-F4E7-40C8-BE57-BECF48F71F0A}" type="pres">
      <dgm:prSet presAssocID="{EE3CF572-0C24-47CA-9172-55A2C9C0B709}" presName="rootConnector" presStyleLbl="node3" presStyleIdx="6" presStyleCnt="9"/>
      <dgm:spPr/>
      <dgm:t>
        <a:bodyPr/>
        <a:lstStyle/>
        <a:p>
          <a:endParaRPr lang="ru-RU"/>
        </a:p>
      </dgm:t>
    </dgm:pt>
    <dgm:pt modelId="{05DAA47C-FE6B-4D9F-8DE2-64C85ADA7260}" type="pres">
      <dgm:prSet presAssocID="{EE3CF572-0C24-47CA-9172-55A2C9C0B709}" presName="hierChild4" presStyleCnt="0"/>
      <dgm:spPr/>
    </dgm:pt>
    <dgm:pt modelId="{98FE451D-DDE4-4BC6-B4B4-209531C70AF1}" type="pres">
      <dgm:prSet presAssocID="{EE3CF572-0C24-47CA-9172-55A2C9C0B709}" presName="hierChild5" presStyleCnt="0"/>
      <dgm:spPr/>
    </dgm:pt>
    <dgm:pt modelId="{303EBDA1-7E6B-423C-9CC2-34FF323DB703}" type="pres">
      <dgm:prSet presAssocID="{C7FC01B1-CA7D-48C4-B474-65AAA76AF705}" presName="hierChild5" presStyleCnt="0"/>
      <dgm:spPr/>
    </dgm:pt>
    <dgm:pt modelId="{5BD94A03-4F72-4FB1-8790-F98B90E880D1}" type="pres">
      <dgm:prSet presAssocID="{F105DDF5-090C-4A3C-98F6-22497A50C965}" presName="Name37" presStyleLbl="parChTrans1D2" presStyleIdx="3" presStyleCnt="4"/>
      <dgm:spPr/>
      <dgm:t>
        <a:bodyPr/>
        <a:lstStyle/>
        <a:p>
          <a:endParaRPr lang="ru-RU"/>
        </a:p>
      </dgm:t>
    </dgm:pt>
    <dgm:pt modelId="{217BAFF5-D926-4FE2-A3C3-12D9216DA294}" type="pres">
      <dgm:prSet presAssocID="{D23D47F5-FE51-4161-9852-EB2A3EE6DDF5}" presName="hierRoot2" presStyleCnt="0">
        <dgm:presLayoutVars>
          <dgm:hierBranch val="init"/>
        </dgm:presLayoutVars>
      </dgm:prSet>
      <dgm:spPr/>
    </dgm:pt>
    <dgm:pt modelId="{E3CA6FE7-B0F6-4B8F-A547-B0138A9B00B1}" type="pres">
      <dgm:prSet presAssocID="{D23D47F5-FE51-4161-9852-EB2A3EE6DDF5}" presName="rootComposite" presStyleCnt="0"/>
      <dgm:spPr/>
    </dgm:pt>
    <dgm:pt modelId="{1359CD4D-F95D-49CD-B8B5-8C69AA039761}" type="pres">
      <dgm:prSet presAssocID="{D23D47F5-FE51-4161-9852-EB2A3EE6DDF5}" presName="rootText" presStyleLbl="node2" presStyleIdx="3" presStyleCnt="4" custScaleX="301870" custScaleY="1459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3EC17F-C50A-4E03-AD0A-CB9CBD1F77AF}" type="pres">
      <dgm:prSet presAssocID="{D23D47F5-FE51-4161-9852-EB2A3EE6DDF5}" presName="rootConnector" presStyleLbl="node2" presStyleIdx="3" presStyleCnt="4"/>
      <dgm:spPr/>
      <dgm:t>
        <a:bodyPr/>
        <a:lstStyle/>
        <a:p>
          <a:endParaRPr lang="ru-RU"/>
        </a:p>
      </dgm:t>
    </dgm:pt>
    <dgm:pt modelId="{48B3E5E7-7566-4596-B3EF-A81FB38C2934}" type="pres">
      <dgm:prSet presAssocID="{D23D47F5-FE51-4161-9852-EB2A3EE6DDF5}" presName="hierChild4" presStyleCnt="0"/>
      <dgm:spPr/>
    </dgm:pt>
    <dgm:pt modelId="{1CB85AB4-5DBD-4360-ADBE-4D95F1FA0004}" type="pres">
      <dgm:prSet presAssocID="{B49189C6-A315-4436-8E33-CC5F0A9B4674}" presName="Name37" presStyleLbl="parChTrans1D3" presStyleIdx="7" presStyleCnt="9"/>
      <dgm:spPr/>
      <dgm:t>
        <a:bodyPr/>
        <a:lstStyle/>
        <a:p>
          <a:endParaRPr lang="ru-RU"/>
        </a:p>
      </dgm:t>
    </dgm:pt>
    <dgm:pt modelId="{4EFBF9CD-2B58-4EEF-881C-6CA7F1E95FAC}" type="pres">
      <dgm:prSet presAssocID="{301FC37C-1797-465A-9592-FDCD78F88E7E}" presName="hierRoot2" presStyleCnt="0">
        <dgm:presLayoutVars>
          <dgm:hierBranch val="init"/>
        </dgm:presLayoutVars>
      </dgm:prSet>
      <dgm:spPr/>
    </dgm:pt>
    <dgm:pt modelId="{7AA3788E-DDA6-4112-BFC3-0B6DB3A3DC18}" type="pres">
      <dgm:prSet presAssocID="{301FC37C-1797-465A-9592-FDCD78F88E7E}" presName="rootComposite" presStyleCnt="0"/>
      <dgm:spPr/>
    </dgm:pt>
    <dgm:pt modelId="{AA08B5A4-984D-4745-AFBB-59939582E1C8}" type="pres">
      <dgm:prSet presAssocID="{301FC37C-1797-465A-9592-FDCD78F88E7E}" presName="rootText" presStyleLbl="node3" presStyleIdx="7" presStyleCnt="9" custScaleX="250499" custScaleY="2381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BBF62C-1EE2-4558-8C63-D5F5601C9980}" type="pres">
      <dgm:prSet presAssocID="{301FC37C-1797-465A-9592-FDCD78F88E7E}" presName="rootConnector" presStyleLbl="node3" presStyleIdx="7" presStyleCnt="9"/>
      <dgm:spPr/>
      <dgm:t>
        <a:bodyPr/>
        <a:lstStyle/>
        <a:p>
          <a:endParaRPr lang="ru-RU"/>
        </a:p>
      </dgm:t>
    </dgm:pt>
    <dgm:pt modelId="{D7B41EBC-6D92-48ED-8699-093300277837}" type="pres">
      <dgm:prSet presAssocID="{301FC37C-1797-465A-9592-FDCD78F88E7E}" presName="hierChild4" presStyleCnt="0"/>
      <dgm:spPr/>
    </dgm:pt>
    <dgm:pt modelId="{35661412-F6D5-47EB-B538-16D369287554}" type="pres">
      <dgm:prSet presAssocID="{301FC37C-1797-465A-9592-FDCD78F88E7E}" presName="hierChild5" presStyleCnt="0"/>
      <dgm:spPr/>
    </dgm:pt>
    <dgm:pt modelId="{7C0B94E3-2E0B-466C-975C-38B97D0F6F66}" type="pres">
      <dgm:prSet presAssocID="{4CFC38DD-CBBE-4093-8D2D-80A4BE9926BB}" presName="Name37" presStyleLbl="parChTrans1D3" presStyleIdx="8" presStyleCnt="9"/>
      <dgm:spPr/>
      <dgm:t>
        <a:bodyPr/>
        <a:lstStyle/>
        <a:p>
          <a:endParaRPr lang="ru-RU"/>
        </a:p>
      </dgm:t>
    </dgm:pt>
    <dgm:pt modelId="{AB36C79E-5623-4BF1-ACBB-B4E69608E9CA}" type="pres">
      <dgm:prSet presAssocID="{C9D7D4B8-8185-480A-ABCB-14144FAE4F7F}" presName="hierRoot2" presStyleCnt="0">
        <dgm:presLayoutVars>
          <dgm:hierBranch val="init"/>
        </dgm:presLayoutVars>
      </dgm:prSet>
      <dgm:spPr/>
    </dgm:pt>
    <dgm:pt modelId="{4E2B3586-F99F-4D32-B7A4-CC0FBB4C35A5}" type="pres">
      <dgm:prSet presAssocID="{C9D7D4B8-8185-480A-ABCB-14144FAE4F7F}" presName="rootComposite" presStyleCnt="0"/>
      <dgm:spPr/>
    </dgm:pt>
    <dgm:pt modelId="{F06F4C23-8BC8-48DB-923D-B9A2C88916FC}" type="pres">
      <dgm:prSet presAssocID="{C9D7D4B8-8185-480A-ABCB-14144FAE4F7F}" presName="rootText" presStyleLbl="node3" presStyleIdx="8" presStyleCnt="9" custScaleX="257494" custScaleY="2157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42ECC6-10D2-434C-85DD-4F870FE8C6AB}" type="pres">
      <dgm:prSet presAssocID="{C9D7D4B8-8185-480A-ABCB-14144FAE4F7F}" presName="rootConnector" presStyleLbl="node3" presStyleIdx="8" presStyleCnt="9"/>
      <dgm:spPr/>
      <dgm:t>
        <a:bodyPr/>
        <a:lstStyle/>
        <a:p>
          <a:endParaRPr lang="ru-RU"/>
        </a:p>
      </dgm:t>
    </dgm:pt>
    <dgm:pt modelId="{E06AACC2-1CDC-4A56-9B1F-9E29A675980F}" type="pres">
      <dgm:prSet presAssocID="{C9D7D4B8-8185-480A-ABCB-14144FAE4F7F}" presName="hierChild4" presStyleCnt="0"/>
      <dgm:spPr/>
    </dgm:pt>
    <dgm:pt modelId="{D639AB79-CEFC-4365-9BBC-555F165775F7}" type="pres">
      <dgm:prSet presAssocID="{C9D7D4B8-8185-480A-ABCB-14144FAE4F7F}" presName="hierChild5" presStyleCnt="0"/>
      <dgm:spPr/>
    </dgm:pt>
    <dgm:pt modelId="{36A502F3-AD6E-44EF-8913-0A22B2B01FE8}" type="pres">
      <dgm:prSet presAssocID="{D23D47F5-FE51-4161-9852-EB2A3EE6DDF5}" presName="hierChild5" presStyleCnt="0"/>
      <dgm:spPr/>
    </dgm:pt>
    <dgm:pt modelId="{8B2A8B58-455A-4DF9-8E8E-B19611FB914E}" type="pres">
      <dgm:prSet presAssocID="{B433C262-31DD-415D-924C-3E9855F1D22B}" presName="hierChild3" presStyleCnt="0"/>
      <dgm:spPr/>
    </dgm:pt>
  </dgm:ptLst>
  <dgm:cxnLst>
    <dgm:cxn modelId="{1A7859C3-12CA-4FEF-A37D-53EB0CF386F5}" srcId="{B433C262-31DD-415D-924C-3E9855F1D22B}" destId="{6F467838-B8B1-4778-AD84-5140325DBD81}" srcOrd="1" destOrd="0" parTransId="{B7061BAD-9AC8-46C4-9743-A9516B8DCACF}" sibTransId="{AA4765BD-0E30-4083-9F1C-66D8C1ED3D2A}"/>
    <dgm:cxn modelId="{BED4E862-F8B4-4BC5-B872-A29074D5C623}" srcId="{6F467838-B8B1-4778-AD84-5140325DBD81}" destId="{7FA1D53C-0D4B-466E-A352-270B23D38D59}" srcOrd="2" destOrd="0" parTransId="{986CFD38-4379-4D04-8FE2-B26A32D0DEE4}" sibTransId="{92D22EE0-15DC-4A0C-B48F-F9A16577E991}"/>
    <dgm:cxn modelId="{8077A6CC-6E7E-497F-A277-75F77FA6FCF7}" type="presOf" srcId="{986CFD38-4379-4D04-8FE2-B26A32D0DEE4}" destId="{497315F1-1EE5-4AD8-80F1-1E9782EB7153}" srcOrd="0" destOrd="0" presId="urn:microsoft.com/office/officeart/2005/8/layout/orgChart1"/>
    <dgm:cxn modelId="{EEDDA60F-A3C0-41B6-8382-01ADB56A69A9}" type="presOf" srcId="{C7FC01B1-CA7D-48C4-B474-65AAA76AF705}" destId="{E2084395-B324-43AC-AC22-B0BE561458F9}" srcOrd="0" destOrd="0" presId="urn:microsoft.com/office/officeart/2005/8/layout/orgChart1"/>
    <dgm:cxn modelId="{A5D75652-E069-4F9F-9CD8-5CB4C577877E}" srcId="{B433C262-31DD-415D-924C-3E9855F1D22B}" destId="{D23D47F5-FE51-4161-9852-EB2A3EE6DDF5}" srcOrd="3" destOrd="0" parTransId="{F105DDF5-090C-4A3C-98F6-22497A50C965}" sibTransId="{1D73BC4F-1920-4851-B990-D486EECF8619}"/>
    <dgm:cxn modelId="{25FFEA93-F1F3-4656-9081-9C0BA0DF0CA7}" srcId="{B433C262-31DD-415D-924C-3E9855F1D22B}" destId="{C7FC01B1-CA7D-48C4-B474-65AAA76AF705}" srcOrd="2" destOrd="0" parTransId="{BDD63123-4E9A-4379-9F24-212EF661CB93}" sibTransId="{A29E07BE-6CE0-42F9-9F40-C8F70B9781AF}"/>
    <dgm:cxn modelId="{AEC6702D-21B5-4015-B686-CA11181A6F48}" type="presOf" srcId="{208B24DB-6EF5-4335-8B1E-3C3932A2A813}" destId="{97055F1B-0E6B-45F9-BCAB-BA7F03AAD227}" srcOrd="0" destOrd="0" presId="urn:microsoft.com/office/officeart/2005/8/layout/orgChart1"/>
    <dgm:cxn modelId="{B9162EAE-5602-4639-8291-D8D72224304B}" type="presOf" srcId="{C0E01C17-F682-4239-85E5-5C49DAAF37D9}" destId="{09E04FE3-7F64-44C5-B7EA-95F143AB1150}" srcOrd="1" destOrd="0" presId="urn:microsoft.com/office/officeart/2005/8/layout/orgChart1"/>
    <dgm:cxn modelId="{FABCB0DE-B53C-434B-9F43-77FC8558D0FA}" type="presOf" srcId="{C9D7D4B8-8185-480A-ABCB-14144FAE4F7F}" destId="{8B42ECC6-10D2-434C-85DD-4F870FE8C6AB}" srcOrd="1" destOrd="0" presId="urn:microsoft.com/office/officeart/2005/8/layout/orgChart1"/>
    <dgm:cxn modelId="{1EEC2ADB-CD24-4742-BE4F-02665D75FBA1}" srcId="{09991944-8F91-4ACD-BD44-A7861764054A}" destId="{B433C262-31DD-415D-924C-3E9855F1D22B}" srcOrd="0" destOrd="0" parTransId="{BC464371-DB7C-41A1-87B9-8F3175FEEEA3}" sibTransId="{648BE4CA-A645-433C-88F1-B4E7CE5EE645}"/>
    <dgm:cxn modelId="{0EAC267B-4CF9-4907-8DD7-37047F41511F}" type="presOf" srcId="{5D64BEA2-8C2C-4578-A245-93256E092162}" destId="{F9A8052B-6F4A-40DC-BCBE-A886B9BD113E}" srcOrd="0" destOrd="0" presId="urn:microsoft.com/office/officeart/2005/8/layout/orgChart1"/>
    <dgm:cxn modelId="{F044E142-8789-42DA-B3A0-E249D4FE7CD4}" type="presOf" srcId="{02E3746E-80E6-4F90-BB43-39FB429D2D5F}" destId="{E2047938-527C-4BA2-ACA5-5B632D2262D1}" srcOrd="1" destOrd="0" presId="urn:microsoft.com/office/officeart/2005/8/layout/orgChart1"/>
    <dgm:cxn modelId="{BE4CFF5D-A250-4A72-A9DB-2F6C63D84784}" type="presOf" srcId="{D23D47F5-FE51-4161-9852-EB2A3EE6DDF5}" destId="{1359CD4D-F95D-49CD-B8B5-8C69AA039761}" srcOrd="0" destOrd="0" presId="urn:microsoft.com/office/officeart/2005/8/layout/orgChart1"/>
    <dgm:cxn modelId="{82E725CC-EADA-4DAC-AC03-71EA31C9D6DE}" type="presOf" srcId="{EE3CF572-0C24-47CA-9172-55A2C9C0B709}" destId="{0757360F-F4E7-40C8-BE57-BECF48F71F0A}" srcOrd="1" destOrd="0" presId="urn:microsoft.com/office/officeart/2005/8/layout/orgChart1"/>
    <dgm:cxn modelId="{70E88C79-894A-4B7C-8AB9-5FB73D57E35B}" srcId="{6F467838-B8B1-4778-AD84-5140325DBD81}" destId="{5D64BEA2-8C2C-4578-A245-93256E092162}" srcOrd="0" destOrd="0" parTransId="{0A364214-6E7E-4BDB-B9B5-41C47D7971AE}" sibTransId="{BC32EA97-68A1-424A-BD8E-02875270C5F1}"/>
    <dgm:cxn modelId="{D55D1121-9C2F-4891-9A0B-E0D1663A0011}" type="presOf" srcId="{A9EDFC8A-A490-457F-8289-7AE84FEB1CE7}" destId="{F6FC420F-5CC7-432B-85F6-5CCE5ED2F691}" srcOrd="0" destOrd="0" presId="urn:microsoft.com/office/officeart/2005/8/layout/orgChart1"/>
    <dgm:cxn modelId="{E4949849-E895-491B-B9B4-3B1890D1BA60}" srcId="{C7FC01B1-CA7D-48C4-B474-65AAA76AF705}" destId="{02E3746E-80E6-4F90-BB43-39FB429D2D5F}" srcOrd="0" destOrd="0" parTransId="{3E9E7FAD-90A4-4A92-9D4B-3D3135986D82}" sibTransId="{16B7122A-38CA-43D5-9AAB-756A95530ACB}"/>
    <dgm:cxn modelId="{0CE6065F-7A0A-4F66-99A5-204F42AEF3E5}" type="presOf" srcId="{F105DDF5-090C-4A3C-98F6-22497A50C965}" destId="{5BD94A03-4F72-4FB1-8790-F98B90E880D1}" srcOrd="0" destOrd="0" presId="urn:microsoft.com/office/officeart/2005/8/layout/orgChart1"/>
    <dgm:cxn modelId="{E3275E50-1D32-4795-AE79-58448CF9FE27}" type="presOf" srcId="{836A8079-B562-4A36-9B2F-B45788E2D6ED}" destId="{78449243-D8FD-456A-958C-4A322DF81F9E}" srcOrd="0" destOrd="0" presId="urn:microsoft.com/office/officeart/2005/8/layout/orgChart1"/>
    <dgm:cxn modelId="{178B0A8A-15BD-4C7F-8319-CFB155D1134B}" type="presOf" srcId="{39531C76-7F2D-48BE-A791-672A3364880B}" destId="{5DDA1569-39DF-4FB1-9D4E-2AC76499D770}" srcOrd="0" destOrd="0" presId="urn:microsoft.com/office/officeart/2005/8/layout/orgChart1"/>
    <dgm:cxn modelId="{5279CAF8-3EE5-405C-8014-EFBB6130962D}" type="presOf" srcId="{849C1103-05DE-4905-B209-687BD5149882}" destId="{27A48B2D-A346-4163-BB6B-B259C2C231B6}" srcOrd="0" destOrd="0" presId="urn:microsoft.com/office/officeart/2005/8/layout/orgChart1"/>
    <dgm:cxn modelId="{0C610287-DA81-4C9A-BD49-5B9280D1834F}" type="presOf" srcId="{7FA1D53C-0D4B-466E-A352-270B23D38D59}" destId="{8F878CD1-CCC4-42E9-90C5-2DA2E8EA8154}" srcOrd="1" destOrd="0" presId="urn:microsoft.com/office/officeart/2005/8/layout/orgChart1"/>
    <dgm:cxn modelId="{9B2DF76C-B0CD-4EF4-94A4-612401E6AF0C}" type="presOf" srcId="{39531C76-7F2D-48BE-A791-672A3364880B}" destId="{AA5758FC-4710-407B-93DA-DF60A525DD23}" srcOrd="1" destOrd="0" presId="urn:microsoft.com/office/officeart/2005/8/layout/orgChart1"/>
    <dgm:cxn modelId="{FD65A0D6-FE49-4B1F-B8DB-9175E33AD4BA}" type="presOf" srcId="{09991944-8F91-4ACD-BD44-A7861764054A}" destId="{2637BE35-F730-456D-A705-5E37ADB29525}" srcOrd="0" destOrd="0" presId="urn:microsoft.com/office/officeart/2005/8/layout/orgChart1"/>
    <dgm:cxn modelId="{06FE0718-E6FF-47BC-98E2-B09D85DBFB80}" type="presOf" srcId="{BDD63123-4E9A-4379-9F24-212EF661CB93}" destId="{0CEB82C1-2BC3-4C88-9CC8-E19CAC2772E4}" srcOrd="0" destOrd="0" presId="urn:microsoft.com/office/officeart/2005/8/layout/orgChart1"/>
    <dgm:cxn modelId="{FB5EF407-EAC8-4E74-B84A-E5EAA187620F}" srcId="{39531C76-7F2D-48BE-A791-672A3364880B}" destId="{91CCC8AB-2668-425F-ACD6-9C30E5B24CFB}" srcOrd="0" destOrd="0" parTransId="{836A8079-B562-4A36-9B2F-B45788E2D6ED}" sibTransId="{6773B29E-81EA-4793-BED5-DD20D1B5D616}"/>
    <dgm:cxn modelId="{507CCD54-6A9E-412F-9F37-A292467B97BC}" type="presOf" srcId="{C0E01C17-F682-4239-85E5-5C49DAAF37D9}" destId="{33E7ADF6-E17E-4AF6-B5E6-173FD3ED3C61}" srcOrd="0" destOrd="0" presId="urn:microsoft.com/office/officeart/2005/8/layout/orgChart1"/>
    <dgm:cxn modelId="{DFECFBB9-2EFA-4D7C-AF6D-651CB7143DC3}" type="presOf" srcId="{5D64BEA2-8C2C-4578-A245-93256E092162}" destId="{CAEDDE54-D7BA-4A8D-95A2-EBFD4DF31F4F}" srcOrd="1" destOrd="0" presId="urn:microsoft.com/office/officeart/2005/8/layout/orgChart1"/>
    <dgm:cxn modelId="{760D2FE5-7055-4B0C-A49E-5B27AD024BCC}" type="presOf" srcId="{4CFC38DD-CBBE-4093-8D2D-80A4BE9926BB}" destId="{7C0B94E3-2E0B-466C-975C-38B97D0F6F66}" srcOrd="0" destOrd="0" presId="urn:microsoft.com/office/officeart/2005/8/layout/orgChart1"/>
    <dgm:cxn modelId="{3B8CFF0F-A2E5-44C2-B886-BD3485EAD4C2}" type="presOf" srcId="{EE3CF572-0C24-47CA-9172-55A2C9C0B709}" destId="{94249536-D300-4C9E-A431-F52A3D8CDCD4}" srcOrd="0" destOrd="0" presId="urn:microsoft.com/office/officeart/2005/8/layout/orgChart1"/>
    <dgm:cxn modelId="{3296285E-0D54-45E3-B4CA-B295492B4DBA}" type="presOf" srcId="{91CCC8AB-2668-425F-ACD6-9C30E5B24CFB}" destId="{22102A80-D684-4CCA-9AF7-4371CD861DB4}" srcOrd="1" destOrd="0" presId="urn:microsoft.com/office/officeart/2005/8/layout/orgChart1"/>
    <dgm:cxn modelId="{1E5EF3CB-8CF0-48D8-B749-B46B5C0ADA05}" type="presOf" srcId="{301FC37C-1797-465A-9592-FDCD78F88E7E}" destId="{C1BBF62C-1EE2-4558-8C63-D5F5601C9980}" srcOrd="1" destOrd="0" presId="urn:microsoft.com/office/officeart/2005/8/layout/orgChart1"/>
    <dgm:cxn modelId="{8951F3F3-A3FB-4393-ABFB-8C86919E1104}" srcId="{C7FC01B1-CA7D-48C4-B474-65AAA76AF705}" destId="{EE3CF572-0C24-47CA-9172-55A2C9C0B709}" srcOrd="1" destOrd="0" parTransId="{53A696F1-286E-4497-B830-6F6146D2A42B}" sibTransId="{8860D0E1-D02B-4EB4-8F43-C02BF1813AE2}"/>
    <dgm:cxn modelId="{9CFA29B1-955C-4F5C-8E1A-F3AA0563E81D}" type="presOf" srcId="{F35F758F-CA87-451D-A745-BC39A5DCE0E7}" destId="{330314EF-8DCA-4E63-A0A8-3A9307AC86CD}" srcOrd="0" destOrd="0" presId="urn:microsoft.com/office/officeart/2005/8/layout/orgChart1"/>
    <dgm:cxn modelId="{8F4EC75E-61F3-4FE8-9BBD-758CEFB48E57}" type="presOf" srcId="{B7061BAD-9AC8-46C4-9743-A9516B8DCACF}" destId="{7D256CFE-F848-4B92-AF67-F253B32FBDC8}" srcOrd="0" destOrd="0" presId="urn:microsoft.com/office/officeart/2005/8/layout/orgChart1"/>
    <dgm:cxn modelId="{A465B74A-911E-4332-8EF1-F9B4336F9B63}" type="presOf" srcId="{53A696F1-286E-4497-B830-6F6146D2A42B}" destId="{36BE6CAB-C580-4A3A-B2BB-78EBC99EC328}" srcOrd="0" destOrd="0" presId="urn:microsoft.com/office/officeart/2005/8/layout/orgChart1"/>
    <dgm:cxn modelId="{6F924C6F-4E82-410D-A95F-C0E125C7085F}" type="presOf" srcId="{B49189C6-A315-4436-8E33-CC5F0A9B4674}" destId="{1CB85AB4-5DBD-4360-ADBE-4D95F1FA0004}" srcOrd="0" destOrd="0" presId="urn:microsoft.com/office/officeart/2005/8/layout/orgChart1"/>
    <dgm:cxn modelId="{FC55573D-C308-4699-A2F4-CE22E42403B9}" srcId="{6F467838-B8B1-4778-AD84-5140325DBD81}" destId="{F35F758F-CA87-451D-A745-BC39A5DCE0E7}" srcOrd="1" destOrd="0" parTransId="{A9EDFC8A-A490-457F-8289-7AE84FEB1CE7}" sibTransId="{D083C3B4-A7D2-46A2-9D09-514FB8780282}"/>
    <dgm:cxn modelId="{E7C6D5E5-D875-4717-88AE-B296D9FE471E}" type="presOf" srcId="{F35F758F-CA87-451D-A745-BC39A5DCE0E7}" destId="{4FDF7071-0B4F-4613-82C3-8B01510669DE}" srcOrd="1" destOrd="0" presId="urn:microsoft.com/office/officeart/2005/8/layout/orgChart1"/>
    <dgm:cxn modelId="{9AC451F3-24B8-4104-89AB-88CC060633D9}" type="presOf" srcId="{301FC37C-1797-465A-9592-FDCD78F88E7E}" destId="{AA08B5A4-984D-4745-AFBB-59939582E1C8}" srcOrd="0" destOrd="0" presId="urn:microsoft.com/office/officeart/2005/8/layout/orgChart1"/>
    <dgm:cxn modelId="{9563AA55-FE5D-4980-89A9-B916C7B0383E}" type="presOf" srcId="{B433C262-31DD-415D-924C-3E9855F1D22B}" destId="{32E056D3-77BC-473C-A938-0149E55306CA}" srcOrd="0" destOrd="0" presId="urn:microsoft.com/office/officeart/2005/8/layout/orgChart1"/>
    <dgm:cxn modelId="{000FA42C-4BDA-4683-BDE7-4A169A52EC58}" srcId="{D23D47F5-FE51-4161-9852-EB2A3EE6DDF5}" destId="{301FC37C-1797-465A-9592-FDCD78F88E7E}" srcOrd="0" destOrd="0" parTransId="{B49189C6-A315-4436-8E33-CC5F0A9B4674}" sibTransId="{E97629EE-EC43-4910-8481-B3A24AD01739}"/>
    <dgm:cxn modelId="{6DCD65F1-21C2-477A-A143-C9E15F8ECFEC}" type="presOf" srcId="{6F467838-B8B1-4778-AD84-5140325DBD81}" destId="{A4983F16-D465-422D-8325-396E5168A000}" srcOrd="1" destOrd="0" presId="urn:microsoft.com/office/officeart/2005/8/layout/orgChart1"/>
    <dgm:cxn modelId="{7BAFC6F8-AE7A-4DB0-8AFD-72B6FE259ED4}" type="presOf" srcId="{3E9E7FAD-90A4-4A92-9D4B-3D3135986D82}" destId="{8CAACFBA-92DE-4BCC-AAE1-A08AD96C10C2}" srcOrd="0" destOrd="0" presId="urn:microsoft.com/office/officeart/2005/8/layout/orgChart1"/>
    <dgm:cxn modelId="{0AE277E4-EEB0-4460-B374-440012F6CF23}" srcId="{B433C262-31DD-415D-924C-3E9855F1D22B}" destId="{39531C76-7F2D-48BE-A791-672A3364880B}" srcOrd="0" destOrd="0" parTransId="{849C1103-05DE-4905-B209-687BD5149882}" sibTransId="{234548AB-08E6-4860-8752-555B485C1F07}"/>
    <dgm:cxn modelId="{77854878-D821-4C6A-8391-214BF321E052}" srcId="{39531C76-7F2D-48BE-A791-672A3364880B}" destId="{C0E01C17-F682-4239-85E5-5C49DAAF37D9}" srcOrd="1" destOrd="0" parTransId="{208B24DB-6EF5-4335-8B1E-3C3932A2A813}" sibTransId="{87A1113D-1006-4AB4-A7BC-33947E53B10E}"/>
    <dgm:cxn modelId="{BD9382D1-AE28-485E-ADF6-DDF86C878260}" type="presOf" srcId="{B433C262-31DD-415D-924C-3E9855F1D22B}" destId="{C26A92CC-EBE3-4AFB-B321-D6C9E3EC38C7}" srcOrd="1" destOrd="0" presId="urn:microsoft.com/office/officeart/2005/8/layout/orgChart1"/>
    <dgm:cxn modelId="{49E47DBB-2904-4151-92E0-25E5354EF54E}" type="presOf" srcId="{6F467838-B8B1-4778-AD84-5140325DBD81}" destId="{0E604581-8B42-4CF5-A584-B541FEFB26B6}" srcOrd="0" destOrd="0" presId="urn:microsoft.com/office/officeart/2005/8/layout/orgChart1"/>
    <dgm:cxn modelId="{D4B2C6EB-0F19-4CD6-A138-37ECB976E64B}" srcId="{D23D47F5-FE51-4161-9852-EB2A3EE6DDF5}" destId="{C9D7D4B8-8185-480A-ABCB-14144FAE4F7F}" srcOrd="1" destOrd="0" parTransId="{4CFC38DD-CBBE-4093-8D2D-80A4BE9926BB}" sibTransId="{9F387BE0-C199-4ADA-8F96-49AB5A7870CE}"/>
    <dgm:cxn modelId="{FE86BE9E-2DC6-4F82-88F2-C657B33DE61F}" type="presOf" srcId="{91CCC8AB-2668-425F-ACD6-9C30E5B24CFB}" destId="{5B70B25B-404F-4A2F-BBBA-78165D6E45BC}" srcOrd="0" destOrd="0" presId="urn:microsoft.com/office/officeart/2005/8/layout/orgChart1"/>
    <dgm:cxn modelId="{16CB25AD-2958-444E-BAC3-58EC3AA3A0D9}" type="presOf" srcId="{D23D47F5-FE51-4161-9852-EB2A3EE6DDF5}" destId="{3A3EC17F-C50A-4E03-AD0A-CB9CBD1F77AF}" srcOrd="1" destOrd="0" presId="urn:microsoft.com/office/officeart/2005/8/layout/orgChart1"/>
    <dgm:cxn modelId="{FEB78780-24B7-4E93-A347-15E5D4B87515}" type="presOf" srcId="{02E3746E-80E6-4F90-BB43-39FB429D2D5F}" destId="{1B86151B-7490-4B0D-8847-B3E6D95148F2}" srcOrd="0" destOrd="0" presId="urn:microsoft.com/office/officeart/2005/8/layout/orgChart1"/>
    <dgm:cxn modelId="{40EF52CD-3135-4A2B-9808-7C0F30631497}" type="presOf" srcId="{C7FC01B1-CA7D-48C4-B474-65AAA76AF705}" destId="{72A6B86E-5B37-4A0D-92F6-4B866427DD67}" srcOrd="1" destOrd="0" presId="urn:microsoft.com/office/officeart/2005/8/layout/orgChart1"/>
    <dgm:cxn modelId="{76B682D3-49CB-492D-AFDE-ADF117FCD7A1}" type="presOf" srcId="{0A364214-6E7E-4BDB-B9B5-41C47D7971AE}" destId="{03632192-5621-449B-877A-6FDC536118DE}" srcOrd="0" destOrd="0" presId="urn:microsoft.com/office/officeart/2005/8/layout/orgChart1"/>
    <dgm:cxn modelId="{9C2BFE86-ACCC-4912-871C-2342BB4985EE}" type="presOf" srcId="{C9D7D4B8-8185-480A-ABCB-14144FAE4F7F}" destId="{F06F4C23-8BC8-48DB-923D-B9A2C88916FC}" srcOrd="0" destOrd="0" presId="urn:microsoft.com/office/officeart/2005/8/layout/orgChart1"/>
    <dgm:cxn modelId="{E9EC37BC-B2D6-46A5-BBDA-C4425DB59B8D}" type="presOf" srcId="{7FA1D53C-0D4B-466E-A352-270B23D38D59}" destId="{F6674FB9-D8DA-48B6-AA9E-0C7B0E4DB8C8}" srcOrd="0" destOrd="0" presId="urn:microsoft.com/office/officeart/2005/8/layout/orgChart1"/>
    <dgm:cxn modelId="{C4DF955E-7D0E-4F9A-832E-E50C702206CA}" type="presParOf" srcId="{2637BE35-F730-456D-A705-5E37ADB29525}" destId="{B505C8CC-A7F8-4F34-AAC7-D4B6EAD27BC0}" srcOrd="0" destOrd="0" presId="urn:microsoft.com/office/officeart/2005/8/layout/orgChart1"/>
    <dgm:cxn modelId="{3FA70709-8282-41CB-BD38-C4EA58510483}" type="presParOf" srcId="{B505C8CC-A7F8-4F34-AAC7-D4B6EAD27BC0}" destId="{1F130790-C6EE-4170-BF23-CBE8EC884BED}" srcOrd="0" destOrd="0" presId="urn:microsoft.com/office/officeart/2005/8/layout/orgChart1"/>
    <dgm:cxn modelId="{0344CBC4-CB38-4397-B221-F9989C6B158B}" type="presParOf" srcId="{1F130790-C6EE-4170-BF23-CBE8EC884BED}" destId="{32E056D3-77BC-473C-A938-0149E55306CA}" srcOrd="0" destOrd="0" presId="urn:microsoft.com/office/officeart/2005/8/layout/orgChart1"/>
    <dgm:cxn modelId="{77394A1D-A556-403D-8F58-CC7326D1F418}" type="presParOf" srcId="{1F130790-C6EE-4170-BF23-CBE8EC884BED}" destId="{C26A92CC-EBE3-4AFB-B321-D6C9E3EC38C7}" srcOrd="1" destOrd="0" presId="urn:microsoft.com/office/officeart/2005/8/layout/orgChart1"/>
    <dgm:cxn modelId="{A4A33C8E-67BF-47E4-9FE9-825ADA133260}" type="presParOf" srcId="{B505C8CC-A7F8-4F34-AAC7-D4B6EAD27BC0}" destId="{843D91F6-EC9A-4374-B7BC-5E35132C8FF6}" srcOrd="1" destOrd="0" presId="urn:microsoft.com/office/officeart/2005/8/layout/orgChart1"/>
    <dgm:cxn modelId="{9F7A0A9C-6D28-43CA-8DEB-8D2ED8C51DF6}" type="presParOf" srcId="{843D91F6-EC9A-4374-B7BC-5E35132C8FF6}" destId="{27A48B2D-A346-4163-BB6B-B259C2C231B6}" srcOrd="0" destOrd="0" presId="urn:microsoft.com/office/officeart/2005/8/layout/orgChart1"/>
    <dgm:cxn modelId="{B1F5417D-9383-4FAC-9054-637DBB824E77}" type="presParOf" srcId="{843D91F6-EC9A-4374-B7BC-5E35132C8FF6}" destId="{9D41C384-E887-4220-ACA1-8C58CB406C4B}" srcOrd="1" destOrd="0" presId="urn:microsoft.com/office/officeart/2005/8/layout/orgChart1"/>
    <dgm:cxn modelId="{2286D1E5-AA16-40F9-881B-53E82CB2A442}" type="presParOf" srcId="{9D41C384-E887-4220-ACA1-8C58CB406C4B}" destId="{1ECB9D81-18C2-4E77-9F6D-1F10888E8AC7}" srcOrd="0" destOrd="0" presId="urn:microsoft.com/office/officeart/2005/8/layout/orgChart1"/>
    <dgm:cxn modelId="{55E280FB-8FAA-48E7-8505-85183277D24C}" type="presParOf" srcId="{1ECB9D81-18C2-4E77-9F6D-1F10888E8AC7}" destId="{5DDA1569-39DF-4FB1-9D4E-2AC76499D770}" srcOrd="0" destOrd="0" presId="urn:microsoft.com/office/officeart/2005/8/layout/orgChart1"/>
    <dgm:cxn modelId="{E3D4F022-1F8B-471D-9E19-2164F6E47586}" type="presParOf" srcId="{1ECB9D81-18C2-4E77-9F6D-1F10888E8AC7}" destId="{AA5758FC-4710-407B-93DA-DF60A525DD23}" srcOrd="1" destOrd="0" presId="urn:microsoft.com/office/officeart/2005/8/layout/orgChart1"/>
    <dgm:cxn modelId="{CCFE52F6-FD66-4798-B5EC-9459C425555D}" type="presParOf" srcId="{9D41C384-E887-4220-ACA1-8C58CB406C4B}" destId="{019E2514-090E-4074-A2B8-C1D0D3CC2DEA}" srcOrd="1" destOrd="0" presId="urn:microsoft.com/office/officeart/2005/8/layout/orgChart1"/>
    <dgm:cxn modelId="{87201D79-8645-4B0A-A58B-2651F80AB6DE}" type="presParOf" srcId="{019E2514-090E-4074-A2B8-C1D0D3CC2DEA}" destId="{78449243-D8FD-456A-958C-4A322DF81F9E}" srcOrd="0" destOrd="0" presId="urn:microsoft.com/office/officeart/2005/8/layout/orgChart1"/>
    <dgm:cxn modelId="{128DF50C-628B-48FC-BED9-2489378FACB0}" type="presParOf" srcId="{019E2514-090E-4074-A2B8-C1D0D3CC2DEA}" destId="{823CB2A3-7216-4708-85BC-9C295E757676}" srcOrd="1" destOrd="0" presId="urn:microsoft.com/office/officeart/2005/8/layout/orgChart1"/>
    <dgm:cxn modelId="{8A8876B6-6377-43E7-A447-487305CC8524}" type="presParOf" srcId="{823CB2A3-7216-4708-85BC-9C295E757676}" destId="{5CEA4093-1946-468D-97E2-FA25D3A2BD02}" srcOrd="0" destOrd="0" presId="urn:microsoft.com/office/officeart/2005/8/layout/orgChart1"/>
    <dgm:cxn modelId="{50C52B27-CAEC-4884-88AE-408E03A00F11}" type="presParOf" srcId="{5CEA4093-1946-468D-97E2-FA25D3A2BD02}" destId="{5B70B25B-404F-4A2F-BBBA-78165D6E45BC}" srcOrd="0" destOrd="0" presId="urn:microsoft.com/office/officeart/2005/8/layout/orgChart1"/>
    <dgm:cxn modelId="{290C8AAD-3A9E-4A4D-8013-A9C6FA42061F}" type="presParOf" srcId="{5CEA4093-1946-468D-97E2-FA25D3A2BD02}" destId="{22102A80-D684-4CCA-9AF7-4371CD861DB4}" srcOrd="1" destOrd="0" presId="urn:microsoft.com/office/officeart/2005/8/layout/orgChart1"/>
    <dgm:cxn modelId="{ADD85075-B72A-45E1-959D-FFB9CF64BB90}" type="presParOf" srcId="{823CB2A3-7216-4708-85BC-9C295E757676}" destId="{CF95AFAB-17FE-4302-8CEC-61ED3D44FE3D}" srcOrd="1" destOrd="0" presId="urn:microsoft.com/office/officeart/2005/8/layout/orgChart1"/>
    <dgm:cxn modelId="{6E055387-4C51-489B-AD05-80516C2A33EC}" type="presParOf" srcId="{823CB2A3-7216-4708-85BC-9C295E757676}" destId="{3C5E5196-6EDE-4395-803E-CAED6E23ABA5}" srcOrd="2" destOrd="0" presId="urn:microsoft.com/office/officeart/2005/8/layout/orgChart1"/>
    <dgm:cxn modelId="{366640DC-3F3C-4FA1-840F-5770A08D99A5}" type="presParOf" srcId="{019E2514-090E-4074-A2B8-C1D0D3CC2DEA}" destId="{97055F1B-0E6B-45F9-BCAB-BA7F03AAD227}" srcOrd="2" destOrd="0" presId="urn:microsoft.com/office/officeart/2005/8/layout/orgChart1"/>
    <dgm:cxn modelId="{4A2B0E23-614F-416D-BD07-9ACD20E6B30B}" type="presParOf" srcId="{019E2514-090E-4074-A2B8-C1D0D3CC2DEA}" destId="{0A6AD07D-FD0D-41C2-B636-36625F1C4FB2}" srcOrd="3" destOrd="0" presId="urn:microsoft.com/office/officeart/2005/8/layout/orgChart1"/>
    <dgm:cxn modelId="{B1D479C9-35FF-4947-8BE2-57813347CC04}" type="presParOf" srcId="{0A6AD07D-FD0D-41C2-B636-36625F1C4FB2}" destId="{ABA4D71F-2E73-4A8C-B889-C06D518BD822}" srcOrd="0" destOrd="0" presId="urn:microsoft.com/office/officeart/2005/8/layout/orgChart1"/>
    <dgm:cxn modelId="{5C254E51-E9A5-4118-A6D2-4A356EEAB715}" type="presParOf" srcId="{ABA4D71F-2E73-4A8C-B889-C06D518BD822}" destId="{33E7ADF6-E17E-4AF6-B5E6-173FD3ED3C61}" srcOrd="0" destOrd="0" presId="urn:microsoft.com/office/officeart/2005/8/layout/orgChart1"/>
    <dgm:cxn modelId="{BF41DAA1-A93F-43DB-B198-575AA4FAD048}" type="presParOf" srcId="{ABA4D71F-2E73-4A8C-B889-C06D518BD822}" destId="{09E04FE3-7F64-44C5-B7EA-95F143AB1150}" srcOrd="1" destOrd="0" presId="urn:microsoft.com/office/officeart/2005/8/layout/orgChart1"/>
    <dgm:cxn modelId="{C0EFED6C-5A1E-415C-9BB5-29C7BF89FFA6}" type="presParOf" srcId="{0A6AD07D-FD0D-41C2-B636-36625F1C4FB2}" destId="{3A3EDBF2-6194-485B-ADD1-08AB145044BB}" srcOrd="1" destOrd="0" presId="urn:microsoft.com/office/officeart/2005/8/layout/orgChart1"/>
    <dgm:cxn modelId="{7D1D02C9-0CB1-4EC5-9802-2ED487615CB0}" type="presParOf" srcId="{0A6AD07D-FD0D-41C2-B636-36625F1C4FB2}" destId="{C378D45D-4EB8-4265-9AF0-E5DC06217A2D}" srcOrd="2" destOrd="0" presId="urn:microsoft.com/office/officeart/2005/8/layout/orgChart1"/>
    <dgm:cxn modelId="{6B989AD1-32CF-4865-BF9E-0FD5BC237AC0}" type="presParOf" srcId="{9D41C384-E887-4220-ACA1-8C58CB406C4B}" destId="{DEC2E669-5F4C-4C05-B81D-54AE80EAF00F}" srcOrd="2" destOrd="0" presId="urn:microsoft.com/office/officeart/2005/8/layout/orgChart1"/>
    <dgm:cxn modelId="{7A740BEA-5438-4FC6-BCAA-4FB52AC8E9F0}" type="presParOf" srcId="{843D91F6-EC9A-4374-B7BC-5E35132C8FF6}" destId="{7D256CFE-F848-4B92-AF67-F253B32FBDC8}" srcOrd="2" destOrd="0" presId="urn:microsoft.com/office/officeart/2005/8/layout/orgChart1"/>
    <dgm:cxn modelId="{755718CD-A1E4-4C9D-B0E8-97AAF92CEC27}" type="presParOf" srcId="{843D91F6-EC9A-4374-B7BC-5E35132C8FF6}" destId="{5DBCEB25-BA2A-4C3B-B19F-667A19AB2EDD}" srcOrd="3" destOrd="0" presId="urn:microsoft.com/office/officeart/2005/8/layout/orgChart1"/>
    <dgm:cxn modelId="{18A8DA56-7786-47E5-86AE-4D69E2EF99AB}" type="presParOf" srcId="{5DBCEB25-BA2A-4C3B-B19F-667A19AB2EDD}" destId="{415E7E75-1736-4079-9CE7-20B1528C27FA}" srcOrd="0" destOrd="0" presId="urn:microsoft.com/office/officeart/2005/8/layout/orgChart1"/>
    <dgm:cxn modelId="{5ECE6ABA-733E-4A1D-B4A2-44AED74B8681}" type="presParOf" srcId="{415E7E75-1736-4079-9CE7-20B1528C27FA}" destId="{0E604581-8B42-4CF5-A584-B541FEFB26B6}" srcOrd="0" destOrd="0" presId="urn:microsoft.com/office/officeart/2005/8/layout/orgChart1"/>
    <dgm:cxn modelId="{59909681-1D1F-40FE-9597-1F81C0914528}" type="presParOf" srcId="{415E7E75-1736-4079-9CE7-20B1528C27FA}" destId="{A4983F16-D465-422D-8325-396E5168A000}" srcOrd="1" destOrd="0" presId="urn:microsoft.com/office/officeart/2005/8/layout/orgChart1"/>
    <dgm:cxn modelId="{6942B19F-420B-47A5-8D5E-F85ED6BF9429}" type="presParOf" srcId="{5DBCEB25-BA2A-4C3B-B19F-667A19AB2EDD}" destId="{0B9B0C62-8A44-43B5-B537-1F59A15172C7}" srcOrd="1" destOrd="0" presId="urn:microsoft.com/office/officeart/2005/8/layout/orgChart1"/>
    <dgm:cxn modelId="{1E0CE981-D372-4B69-8A3A-CEFECC3B69EE}" type="presParOf" srcId="{0B9B0C62-8A44-43B5-B537-1F59A15172C7}" destId="{03632192-5621-449B-877A-6FDC536118DE}" srcOrd="0" destOrd="0" presId="urn:microsoft.com/office/officeart/2005/8/layout/orgChart1"/>
    <dgm:cxn modelId="{1AAA81E5-4C4A-4E8E-963A-17F26A475EBB}" type="presParOf" srcId="{0B9B0C62-8A44-43B5-B537-1F59A15172C7}" destId="{6103F789-6F2A-4B66-A4D8-258AB7034C86}" srcOrd="1" destOrd="0" presId="urn:microsoft.com/office/officeart/2005/8/layout/orgChart1"/>
    <dgm:cxn modelId="{061E3902-D32B-48E3-85D9-2F605E7E1E64}" type="presParOf" srcId="{6103F789-6F2A-4B66-A4D8-258AB7034C86}" destId="{C7BA0E52-1FF5-4269-88E7-9EE3316C13C5}" srcOrd="0" destOrd="0" presId="urn:microsoft.com/office/officeart/2005/8/layout/orgChart1"/>
    <dgm:cxn modelId="{4D7DB214-CC50-47DE-98EE-EF36CE6F8EF2}" type="presParOf" srcId="{C7BA0E52-1FF5-4269-88E7-9EE3316C13C5}" destId="{F9A8052B-6F4A-40DC-BCBE-A886B9BD113E}" srcOrd="0" destOrd="0" presId="urn:microsoft.com/office/officeart/2005/8/layout/orgChart1"/>
    <dgm:cxn modelId="{AA9E4CF5-1FFE-4BC1-BD84-2FF999EA0771}" type="presParOf" srcId="{C7BA0E52-1FF5-4269-88E7-9EE3316C13C5}" destId="{CAEDDE54-D7BA-4A8D-95A2-EBFD4DF31F4F}" srcOrd="1" destOrd="0" presId="urn:microsoft.com/office/officeart/2005/8/layout/orgChart1"/>
    <dgm:cxn modelId="{F12EF296-7C69-41E5-A0B3-C492FA59ED64}" type="presParOf" srcId="{6103F789-6F2A-4B66-A4D8-258AB7034C86}" destId="{B06680A0-FA8A-4A26-9EAC-C1E720F727F0}" srcOrd="1" destOrd="0" presId="urn:microsoft.com/office/officeart/2005/8/layout/orgChart1"/>
    <dgm:cxn modelId="{4C3C969D-B009-4961-ACFB-A39D78DADEA1}" type="presParOf" srcId="{6103F789-6F2A-4B66-A4D8-258AB7034C86}" destId="{069BCAB7-64DC-42A3-9C09-37F5FC2207BB}" srcOrd="2" destOrd="0" presId="urn:microsoft.com/office/officeart/2005/8/layout/orgChart1"/>
    <dgm:cxn modelId="{0C982BF7-F7D3-4F6F-9428-7769E1FCFC6D}" type="presParOf" srcId="{0B9B0C62-8A44-43B5-B537-1F59A15172C7}" destId="{F6FC420F-5CC7-432B-85F6-5CCE5ED2F691}" srcOrd="2" destOrd="0" presId="urn:microsoft.com/office/officeart/2005/8/layout/orgChart1"/>
    <dgm:cxn modelId="{26BD8621-74D5-4265-9769-8398BC8FD62A}" type="presParOf" srcId="{0B9B0C62-8A44-43B5-B537-1F59A15172C7}" destId="{F263F754-2F75-4BB0-9799-0A91D8F3C520}" srcOrd="3" destOrd="0" presId="urn:microsoft.com/office/officeart/2005/8/layout/orgChart1"/>
    <dgm:cxn modelId="{48E8D9A0-F047-4636-A55F-7DC0F928FAD0}" type="presParOf" srcId="{F263F754-2F75-4BB0-9799-0A91D8F3C520}" destId="{D548178D-A8F3-4CD8-8298-F66C326B97C5}" srcOrd="0" destOrd="0" presId="urn:microsoft.com/office/officeart/2005/8/layout/orgChart1"/>
    <dgm:cxn modelId="{F9D2A2A6-F43D-4A40-9A0C-6C403EBCD5D4}" type="presParOf" srcId="{D548178D-A8F3-4CD8-8298-F66C326B97C5}" destId="{330314EF-8DCA-4E63-A0A8-3A9307AC86CD}" srcOrd="0" destOrd="0" presId="urn:microsoft.com/office/officeart/2005/8/layout/orgChart1"/>
    <dgm:cxn modelId="{ED52C81F-79F6-4E26-8F14-B054E7E53199}" type="presParOf" srcId="{D548178D-A8F3-4CD8-8298-F66C326B97C5}" destId="{4FDF7071-0B4F-4613-82C3-8B01510669DE}" srcOrd="1" destOrd="0" presId="urn:microsoft.com/office/officeart/2005/8/layout/orgChart1"/>
    <dgm:cxn modelId="{3B26CDA1-D568-4A75-8875-1A043206FE6A}" type="presParOf" srcId="{F263F754-2F75-4BB0-9799-0A91D8F3C520}" destId="{7DCEF112-E9E3-4308-8FDA-27795B855A58}" srcOrd="1" destOrd="0" presId="urn:microsoft.com/office/officeart/2005/8/layout/orgChart1"/>
    <dgm:cxn modelId="{369FEF60-0E9F-4DAE-80BB-9F1BD794C72A}" type="presParOf" srcId="{F263F754-2F75-4BB0-9799-0A91D8F3C520}" destId="{A5F5E8AD-F6A7-476D-8A46-3037C41E6747}" srcOrd="2" destOrd="0" presId="urn:microsoft.com/office/officeart/2005/8/layout/orgChart1"/>
    <dgm:cxn modelId="{05A2A3BE-16B1-4C54-A7DF-2957080F1A4F}" type="presParOf" srcId="{0B9B0C62-8A44-43B5-B537-1F59A15172C7}" destId="{497315F1-1EE5-4AD8-80F1-1E9782EB7153}" srcOrd="4" destOrd="0" presId="urn:microsoft.com/office/officeart/2005/8/layout/orgChart1"/>
    <dgm:cxn modelId="{28FD2391-3AB3-4B1F-8A83-105C6F36921F}" type="presParOf" srcId="{0B9B0C62-8A44-43B5-B537-1F59A15172C7}" destId="{FC4CBE2D-4126-4F81-9FC6-A4F7C8B99F26}" srcOrd="5" destOrd="0" presId="urn:microsoft.com/office/officeart/2005/8/layout/orgChart1"/>
    <dgm:cxn modelId="{41404A76-BA19-4F2C-991E-3354253F3D6B}" type="presParOf" srcId="{FC4CBE2D-4126-4F81-9FC6-A4F7C8B99F26}" destId="{187F3B90-38C2-4D22-8621-20EDCE97D268}" srcOrd="0" destOrd="0" presId="urn:microsoft.com/office/officeart/2005/8/layout/orgChart1"/>
    <dgm:cxn modelId="{9970D392-F350-416F-B168-3EC8FCDAE89A}" type="presParOf" srcId="{187F3B90-38C2-4D22-8621-20EDCE97D268}" destId="{F6674FB9-D8DA-48B6-AA9E-0C7B0E4DB8C8}" srcOrd="0" destOrd="0" presId="urn:microsoft.com/office/officeart/2005/8/layout/orgChart1"/>
    <dgm:cxn modelId="{5CCA11AE-DAAD-4102-9A32-7F38D6CF088C}" type="presParOf" srcId="{187F3B90-38C2-4D22-8621-20EDCE97D268}" destId="{8F878CD1-CCC4-42E9-90C5-2DA2E8EA8154}" srcOrd="1" destOrd="0" presId="urn:microsoft.com/office/officeart/2005/8/layout/orgChart1"/>
    <dgm:cxn modelId="{C7A63258-BEDB-4082-935A-7A8827C1B3D1}" type="presParOf" srcId="{FC4CBE2D-4126-4F81-9FC6-A4F7C8B99F26}" destId="{4028E833-4FAC-4B05-AB2E-3ADD55BD3C98}" srcOrd="1" destOrd="0" presId="urn:microsoft.com/office/officeart/2005/8/layout/orgChart1"/>
    <dgm:cxn modelId="{967B5429-A154-48A3-AAF8-F4B2BA6C8F83}" type="presParOf" srcId="{FC4CBE2D-4126-4F81-9FC6-A4F7C8B99F26}" destId="{CD482F44-DB43-4F8C-B84E-92FBCBB0A888}" srcOrd="2" destOrd="0" presId="urn:microsoft.com/office/officeart/2005/8/layout/orgChart1"/>
    <dgm:cxn modelId="{496FCEBC-89AB-4CB5-86DC-AAB372EC20AC}" type="presParOf" srcId="{5DBCEB25-BA2A-4C3B-B19F-667A19AB2EDD}" destId="{ED1B01E3-71B4-42BE-A9DC-E1D877DC9BAE}" srcOrd="2" destOrd="0" presId="urn:microsoft.com/office/officeart/2005/8/layout/orgChart1"/>
    <dgm:cxn modelId="{2769E5FF-4800-4C0C-B7B1-7B5F9C0D7C61}" type="presParOf" srcId="{843D91F6-EC9A-4374-B7BC-5E35132C8FF6}" destId="{0CEB82C1-2BC3-4C88-9CC8-E19CAC2772E4}" srcOrd="4" destOrd="0" presId="urn:microsoft.com/office/officeart/2005/8/layout/orgChart1"/>
    <dgm:cxn modelId="{9C356E7F-AA0B-43C5-BF8B-9049C382B577}" type="presParOf" srcId="{843D91F6-EC9A-4374-B7BC-5E35132C8FF6}" destId="{48B43994-B73A-4ED7-97FA-3B8115E31B47}" srcOrd="5" destOrd="0" presId="urn:microsoft.com/office/officeart/2005/8/layout/orgChart1"/>
    <dgm:cxn modelId="{D367F855-33D0-4F1F-885F-85B3FBA01728}" type="presParOf" srcId="{48B43994-B73A-4ED7-97FA-3B8115E31B47}" destId="{523DEC6F-2B17-4771-AC0B-93B4325376D6}" srcOrd="0" destOrd="0" presId="urn:microsoft.com/office/officeart/2005/8/layout/orgChart1"/>
    <dgm:cxn modelId="{AF9BCFDC-B00E-4F28-BD9C-F5C9E67A833F}" type="presParOf" srcId="{523DEC6F-2B17-4771-AC0B-93B4325376D6}" destId="{E2084395-B324-43AC-AC22-B0BE561458F9}" srcOrd="0" destOrd="0" presId="urn:microsoft.com/office/officeart/2005/8/layout/orgChart1"/>
    <dgm:cxn modelId="{75B4F9C4-A64E-47B5-AF7F-E4AA94EC39E4}" type="presParOf" srcId="{523DEC6F-2B17-4771-AC0B-93B4325376D6}" destId="{72A6B86E-5B37-4A0D-92F6-4B866427DD67}" srcOrd="1" destOrd="0" presId="urn:microsoft.com/office/officeart/2005/8/layout/orgChart1"/>
    <dgm:cxn modelId="{8AC42ABB-5EA2-4E87-A12B-3E696DB6F894}" type="presParOf" srcId="{48B43994-B73A-4ED7-97FA-3B8115E31B47}" destId="{2509A5A5-11AE-4169-BE06-14B5C5D14B25}" srcOrd="1" destOrd="0" presId="urn:microsoft.com/office/officeart/2005/8/layout/orgChart1"/>
    <dgm:cxn modelId="{D27968EA-15F5-4D11-BA2C-ECD6D047BC9B}" type="presParOf" srcId="{2509A5A5-11AE-4169-BE06-14B5C5D14B25}" destId="{8CAACFBA-92DE-4BCC-AAE1-A08AD96C10C2}" srcOrd="0" destOrd="0" presId="urn:microsoft.com/office/officeart/2005/8/layout/orgChart1"/>
    <dgm:cxn modelId="{3706241F-E79C-45C9-B2A7-DE979AF33A4B}" type="presParOf" srcId="{2509A5A5-11AE-4169-BE06-14B5C5D14B25}" destId="{280769BD-2E01-4AC4-A6A9-4ABB3DE44521}" srcOrd="1" destOrd="0" presId="urn:microsoft.com/office/officeart/2005/8/layout/orgChart1"/>
    <dgm:cxn modelId="{26051881-5AEF-498D-8710-5D3B824FB9BD}" type="presParOf" srcId="{280769BD-2E01-4AC4-A6A9-4ABB3DE44521}" destId="{39FB70E0-7379-461C-8851-3345F7F484E4}" srcOrd="0" destOrd="0" presId="urn:microsoft.com/office/officeart/2005/8/layout/orgChart1"/>
    <dgm:cxn modelId="{4BD55B21-F6C0-47BC-B941-F1DF985AC30A}" type="presParOf" srcId="{39FB70E0-7379-461C-8851-3345F7F484E4}" destId="{1B86151B-7490-4B0D-8847-B3E6D95148F2}" srcOrd="0" destOrd="0" presId="urn:microsoft.com/office/officeart/2005/8/layout/orgChart1"/>
    <dgm:cxn modelId="{CDE0FAAA-F1D7-44C2-86F4-D69CE66B7F64}" type="presParOf" srcId="{39FB70E0-7379-461C-8851-3345F7F484E4}" destId="{E2047938-527C-4BA2-ACA5-5B632D2262D1}" srcOrd="1" destOrd="0" presId="urn:microsoft.com/office/officeart/2005/8/layout/orgChart1"/>
    <dgm:cxn modelId="{D005A3DA-4DA3-40E8-8917-744296EB219B}" type="presParOf" srcId="{280769BD-2E01-4AC4-A6A9-4ABB3DE44521}" destId="{452D4989-3EEC-402B-82F0-F8229949498E}" srcOrd="1" destOrd="0" presId="urn:microsoft.com/office/officeart/2005/8/layout/orgChart1"/>
    <dgm:cxn modelId="{4DA6CFD4-9916-4369-9650-378634C6EA0A}" type="presParOf" srcId="{280769BD-2E01-4AC4-A6A9-4ABB3DE44521}" destId="{C43D7CD8-0BB4-4DA5-9537-D55F562D8A8E}" srcOrd="2" destOrd="0" presId="urn:microsoft.com/office/officeart/2005/8/layout/orgChart1"/>
    <dgm:cxn modelId="{21220822-DF9B-4238-8683-7A05530455F6}" type="presParOf" srcId="{2509A5A5-11AE-4169-BE06-14B5C5D14B25}" destId="{36BE6CAB-C580-4A3A-B2BB-78EBC99EC328}" srcOrd="2" destOrd="0" presId="urn:microsoft.com/office/officeart/2005/8/layout/orgChart1"/>
    <dgm:cxn modelId="{057A616D-AF5A-4F3D-B3D0-984FF6508671}" type="presParOf" srcId="{2509A5A5-11AE-4169-BE06-14B5C5D14B25}" destId="{542F0144-6D55-4F08-8010-E53EE4A23AA2}" srcOrd="3" destOrd="0" presId="urn:microsoft.com/office/officeart/2005/8/layout/orgChart1"/>
    <dgm:cxn modelId="{B0E09C95-7025-4930-AE5D-AC377DB98B3B}" type="presParOf" srcId="{542F0144-6D55-4F08-8010-E53EE4A23AA2}" destId="{D7711B66-627D-4FAC-BA2B-29334BAEC2C5}" srcOrd="0" destOrd="0" presId="urn:microsoft.com/office/officeart/2005/8/layout/orgChart1"/>
    <dgm:cxn modelId="{CAE9DDFC-4BD7-4DB7-A57C-B9D2B46865C6}" type="presParOf" srcId="{D7711B66-627D-4FAC-BA2B-29334BAEC2C5}" destId="{94249536-D300-4C9E-A431-F52A3D8CDCD4}" srcOrd="0" destOrd="0" presId="urn:microsoft.com/office/officeart/2005/8/layout/orgChart1"/>
    <dgm:cxn modelId="{12666E34-879C-4DB8-B1DA-9FC6B2BEAF42}" type="presParOf" srcId="{D7711B66-627D-4FAC-BA2B-29334BAEC2C5}" destId="{0757360F-F4E7-40C8-BE57-BECF48F71F0A}" srcOrd="1" destOrd="0" presId="urn:microsoft.com/office/officeart/2005/8/layout/orgChart1"/>
    <dgm:cxn modelId="{CAF0A23D-789A-4E8D-82CB-8EF2F3F3D19C}" type="presParOf" srcId="{542F0144-6D55-4F08-8010-E53EE4A23AA2}" destId="{05DAA47C-FE6B-4D9F-8DE2-64C85ADA7260}" srcOrd="1" destOrd="0" presId="urn:microsoft.com/office/officeart/2005/8/layout/orgChart1"/>
    <dgm:cxn modelId="{3F8F72ED-EC5D-408C-8665-E0B9B1F46EA2}" type="presParOf" srcId="{542F0144-6D55-4F08-8010-E53EE4A23AA2}" destId="{98FE451D-DDE4-4BC6-B4B4-209531C70AF1}" srcOrd="2" destOrd="0" presId="urn:microsoft.com/office/officeart/2005/8/layout/orgChart1"/>
    <dgm:cxn modelId="{1E9E7DA7-D3DD-4A84-B1F0-69BE9EDEC37D}" type="presParOf" srcId="{48B43994-B73A-4ED7-97FA-3B8115E31B47}" destId="{303EBDA1-7E6B-423C-9CC2-34FF323DB703}" srcOrd="2" destOrd="0" presId="urn:microsoft.com/office/officeart/2005/8/layout/orgChart1"/>
    <dgm:cxn modelId="{66E859DC-EAFE-421F-B6F1-999F6A00061C}" type="presParOf" srcId="{843D91F6-EC9A-4374-B7BC-5E35132C8FF6}" destId="{5BD94A03-4F72-4FB1-8790-F98B90E880D1}" srcOrd="6" destOrd="0" presId="urn:microsoft.com/office/officeart/2005/8/layout/orgChart1"/>
    <dgm:cxn modelId="{B7379631-FB32-4F9D-8BD3-44976DE7933A}" type="presParOf" srcId="{843D91F6-EC9A-4374-B7BC-5E35132C8FF6}" destId="{217BAFF5-D926-4FE2-A3C3-12D9216DA294}" srcOrd="7" destOrd="0" presId="urn:microsoft.com/office/officeart/2005/8/layout/orgChart1"/>
    <dgm:cxn modelId="{EC3B2912-A4E7-417B-9593-76BD44241818}" type="presParOf" srcId="{217BAFF5-D926-4FE2-A3C3-12D9216DA294}" destId="{E3CA6FE7-B0F6-4B8F-A547-B0138A9B00B1}" srcOrd="0" destOrd="0" presId="urn:microsoft.com/office/officeart/2005/8/layout/orgChart1"/>
    <dgm:cxn modelId="{B4C241D9-935E-4A58-9D05-DDAE0318D88A}" type="presParOf" srcId="{E3CA6FE7-B0F6-4B8F-A547-B0138A9B00B1}" destId="{1359CD4D-F95D-49CD-B8B5-8C69AA039761}" srcOrd="0" destOrd="0" presId="urn:microsoft.com/office/officeart/2005/8/layout/orgChart1"/>
    <dgm:cxn modelId="{59D6EA33-CDCA-443B-8257-0105305E9FD4}" type="presParOf" srcId="{E3CA6FE7-B0F6-4B8F-A547-B0138A9B00B1}" destId="{3A3EC17F-C50A-4E03-AD0A-CB9CBD1F77AF}" srcOrd="1" destOrd="0" presId="urn:microsoft.com/office/officeart/2005/8/layout/orgChart1"/>
    <dgm:cxn modelId="{69D2E1F7-D0CF-4072-9097-A9EFF3232069}" type="presParOf" srcId="{217BAFF5-D926-4FE2-A3C3-12D9216DA294}" destId="{48B3E5E7-7566-4596-B3EF-A81FB38C2934}" srcOrd="1" destOrd="0" presId="urn:microsoft.com/office/officeart/2005/8/layout/orgChart1"/>
    <dgm:cxn modelId="{40190BA8-C8DE-4BDA-87ED-E482AE09D479}" type="presParOf" srcId="{48B3E5E7-7566-4596-B3EF-A81FB38C2934}" destId="{1CB85AB4-5DBD-4360-ADBE-4D95F1FA0004}" srcOrd="0" destOrd="0" presId="urn:microsoft.com/office/officeart/2005/8/layout/orgChart1"/>
    <dgm:cxn modelId="{7177950B-016F-4447-803A-22E9BBBBE541}" type="presParOf" srcId="{48B3E5E7-7566-4596-B3EF-A81FB38C2934}" destId="{4EFBF9CD-2B58-4EEF-881C-6CA7F1E95FAC}" srcOrd="1" destOrd="0" presId="urn:microsoft.com/office/officeart/2005/8/layout/orgChart1"/>
    <dgm:cxn modelId="{096CCBAB-1824-4615-B8F6-DE5AA6C80463}" type="presParOf" srcId="{4EFBF9CD-2B58-4EEF-881C-6CA7F1E95FAC}" destId="{7AA3788E-DDA6-4112-BFC3-0B6DB3A3DC18}" srcOrd="0" destOrd="0" presId="urn:microsoft.com/office/officeart/2005/8/layout/orgChart1"/>
    <dgm:cxn modelId="{397C727A-F21D-46FF-A727-47E6A6346355}" type="presParOf" srcId="{7AA3788E-DDA6-4112-BFC3-0B6DB3A3DC18}" destId="{AA08B5A4-984D-4745-AFBB-59939582E1C8}" srcOrd="0" destOrd="0" presId="urn:microsoft.com/office/officeart/2005/8/layout/orgChart1"/>
    <dgm:cxn modelId="{83E12093-B993-4A01-BCDF-BBFF3823CFB4}" type="presParOf" srcId="{7AA3788E-DDA6-4112-BFC3-0B6DB3A3DC18}" destId="{C1BBF62C-1EE2-4558-8C63-D5F5601C9980}" srcOrd="1" destOrd="0" presId="urn:microsoft.com/office/officeart/2005/8/layout/orgChart1"/>
    <dgm:cxn modelId="{EBA5D2BB-F9F3-4712-809D-1A75A71B8F2D}" type="presParOf" srcId="{4EFBF9CD-2B58-4EEF-881C-6CA7F1E95FAC}" destId="{D7B41EBC-6D92-48ED-8699-093300277837}" srcOrd="1" destOrd="0" presId="urn:microsoft.com/office/officeart/2005/8/layout/orgChart1"/>
    <dgm:cxn modelId="{18D7BCD5-8924-449A-A2E0-144ECC0A626F}" type="presParOf" srcId="{4EFBF9CD-2B58-4EEF-881C-6CA7F1E95FAC}" destId="{35661412-F6D5-47EB-B538-16D369287554}" srcOrd="2" destOrd="0" presId="urn:microsoft.com/office/officeart/2005/8/layout/orgChart1"/>
    <dgm:cxn modelId="{FC7B5EC7-322D-4FE7-8AE6-790C8C2A57CE}" type="presParOf" srcId="{48B3E5E7-7566-4596-B3EF-A81FB38C2934}" destId="{7C0B94E3-2E0B-466C-975C-38B97D0F6F66}" srcOrd="2" destOrd="0" presId="urn:microsoft.com/office/officeart/2005/8/layout/orgChart1"/>
    <dgm:cxn modelId="{12FF37E3-5E7F-42AE-A588-003F0BAC243B}" type="presParOf" srcId="{48B3E5E7-7566-4596-B3EF-A81FB38C2934}" destId="{AB36C79E-5623-4BF1-ACBB-B4E69608E9CA}" srcOrd="3" destOrd="0" presId="urn:microsoft.com/office/officeart/2005/8/layout/orgChart1"/>
    <dgm:cxn modelId="{BCBB9A8A-9D96-4131-8CD0-AFAFEAFC83C6}" type="presParOf" srcId="{AB36C79E-5623-4BF1-ACBB-B4E69608E9CA}" destId="{4E2B3586-F99F-4D32-B7A4-CC0FBB4C35A5}" srcOrd="0" destOrd="0" presId="urn:microsoft.com/office/officeart/2005/8/layout/orgChart1"/>
    <dgm:cxn modelId="{D13CCF6A-B82F-4DDB-A74F-745F6098F825}" type="presParOf" srcId="{4E2B3586-F99F-4D32-B7A4-CC0FBB4C35A5}" destId="{F06F4C23-8BC8-48DB-923D-B9A2C88916FC}" srcOrd="0" destOrd="0" presId="urn:microsoft.com/office/officeart/2005/8/layout/orgChart1"/>
    <dgm:cxn modelId="{B002DFC4-CCA7-4B5C-8C09-1434BF63C690}" type="presParOf" srcId="{4E2B3586-F99F-4D32-B7A4-CC0FBB4C35A5}" destId="{8B42ECC6-10D2-434C-85DD-4F870FE8C6AB}" srcOrd="1" destOrd="0" presId="urn:microsoft.com/office/officeart/2005/8/layout/orgChart1"/>
    <dgm:cxn modelId="{68BD3233-0338-4C8E-B09E-579739941AAA}" type="presParOf" srcId="{AB36C79E-5623-4BF1-ACBB-B4E69608E9CA}" destId="{E06AACC2-1CDC-4A56-9B1F-9E29A675980F}" srcOrd="1" destOrd="0" presId="urn:microsoft.com/office/officeart/2005/8/layout/orgChart1"/>
    <dgm:cxn modelId="{DF7B267C-F365-4694-8788-4A1188534F2B}" type="presParOf" srcId="{AB36C79E-5623-4BF1-ACBB-B4E69608E9CA}" destId="{D639AB79-CEFC-4365-9BBC-555F165775F7}" srcOrd="2" destOrd="0" presId="urn:microsoft.com/office/officeart/2005/8/layout/orgChart1"/>
    <dgm:cxn modelId="{E91E4B21-BE8F-4F49-BB76-ED293271F71E}" type="presParOf" srcId="{217BAFF5-D926-4FE2-A3C3-12D9216DA294}" destId="{36A502F3-AD6E-44EF-8913-0A22B2B01FE8}" srcOrd="2" destOrd="0" presId="urn:microsoft.com/office/officeart/2005/8/layout/orgChart1"/>
    <dgm:cxn modelId="{DD2FA2D3-34D2-4F10-A3F5-CE027A70C488}" type="presParOf" srcId="{B505C8CC-A7F8-4F34-AAC7-D4B6EAD27BC0}" destId="{8B2A8B58-455A-4DF9-8E8E-B19611FB914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028-14BA-40C5-B64D-685A0DFBE5D5}">
      <dsp:nvSpPr>
        <dsp:cNvPr id="0" name=""/>
        <dsp:cNvSpPr/>
      </dsp:nvSpPr>
      <dsp:spPr>
        <a:xfrm>
          <a:off x="7060866" y="1554043"/>
          <a:ext cx="272062" cy="30818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1845"/>
              </a:lnTo>
              <a:lnTo>
                <a:pt x="272062" y="30818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DA0E0-9872-4AAD-AC6B-BB07BF6088B4}">
      <dsp:nvSpPr>
        <dsp:cNvPr id="0" name=""/>
        <dsp:cNvSpPr/>
      </dsp:nvSpPr>
      <dsp:spPr>
        <a:xfrm>
          <a:off x="7060866" y="1554043"/>
          <a:ext cx="272062" cy="18044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4498"/>
              </a:lnTo>
              <a:lnTo>
                <a:pt x="272062" y="180449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6F89E9-DC9D-4D5F-BF8E-480F9BFA8059}">
      <dsp:nvSpPr>
        <dsp:cNvPr id="0" name=""/>
        <dsp:cNvSpPr/>
      </dsp:nvSpPr>
      <dsp:spPr>
        <a:xfrm>
          <a:off x="7060866" y="1554043"/>
          <a:ext cx="272062" cy="5700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048"/>
              </a:lnTo>
              <a:lnTo>
                <a:pt x="272062" y="57004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00E279-FC29-45C6-8F8B-D1D6CA0536F5}">
      <dsp:nvSpPr>
        <dsp:cNvPr id="0" name=""/>
        <dsp:cNvSpPr/>
      </dsp:nvSpPr>
      <dsp:spPr>
        <a:xfrm>
          <a:off x="4319810" y="878425"/>
          <a:ext cx="3466556" cy="286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099"/>
              </a:lnTo>
              <a:lnTo>
                <a:pt x="3466556" y="205099"/>
              </a:lnTo>
              <a:lnTo>
                <a:pt x="3466556" y="28675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9894DF-6531-4472-818A-F94E2DF3019A}">
      <dsp:nvSpPr>
        <dsp:cNvPr id="0" name=""/>
        <dsp:cNvSpPr/>
      </dsp:nvSpPr>
      <dsp:spPr>
        <a:xfrm>
          <a:off x="4850775" y="1721361"/>
          <a:ext cx="310899" cy="25914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1485"/>
              </a:lnTo>
              <a:lnTo>
                <a:pt x="310899" y="259148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6EB769-F40C-4A89-B5F6-B3E282B7B545}">
      <dsp:nvSpPr>
        <dsp:cNvPr id="0" name=""/>
        <dsp:cNvSpPr/>
      </dsp:nvSpPr>
      <dsp:spPr>
        <a:xfrm>
          <a:off x="4850775" y="1721361"/>
          <a:ext cx="310899" cy="900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0716"/>
              </a:lnTo>
              <a:lnTo>
                <a:pt x="310899" y="90071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4F687-09BA-4FBB-90E0-9041E7CF225D}">
      <dsp:nvSpPr>
        <dsp:cNvPr id="0" name=""/>
        <dsp:cNvSpPr/>
      </dsp:nvSpPr>
      <dsp:spPr>
        <a:xfrm>
          <a:off x="4319810" y="878425"/>
          <a:ext cx="1360029" cy="286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099"/>
              </a:lnTo>
              <a:lnTo>
                <a:pt x="1360029" y="205099"/>
              </a:lnTo>
              <a:lnTo>
                <a:pt x="1360029" y="28675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130DC6-4093-406B-8D97-4D4F3805CE9B}">
      <dsp:nvSpPr>
        <dsp:cNvPr id="0" name=""/>
        <dsp:cNvSpPr/>
      </dsp:nvSpPr>
      <dsp:spPr>
        <a:xfrm>
          <a:off x="2447689" y="1554043"/>
          <a:ext cx="310899" cy="16882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8251"/>
              </a:lnTo>
              <a:lnTo>
                <a:pt x="310899" y="168825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58D002-ACFF-4FDF-BBAA-F680C9E61B53}">
      <dsp:nvSpPr>
        <dsp:cNvPr id="0" name=""/>
        <dsp:cNvSpPr/>
      </dsp:nvSpPr>
      <dsp:spPr>
        <a:xfrm>
          <a:off x="2447689" y="1554043"/>
          <a:ext cx="310899" cy="5871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7181"/>
              </a:lnTo>
              <a:lnTo>
                <a:pt x="310899" y="58718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D01458-B9BB-4462-A583-10DA0D3B3325}">
      <dsp:nvSpPr>
        <dsp:cNvPr id="0" name=""/>
        <dsp:cNvSpPr/>
      </dsp:nvSpPr>
      <dsp:spPr>
        <a:xfrm>
          <a:off x="3276754" y="878425"/>
          <a:ext cx="1043055" cy="286759"/>
        </a:xfrm>
        <a:custGeom>
          <a:avLst/>
          <a:gdLst/>
          <a:ahLst/>
          <a:cxnLst/>
          <a:rect l="0" t="0" r="0" b="0"/>
          <a:pathLst>
            <a:path>
              <a:moveTo>
                <a:pt x="1043055" y="0"/>
              </a:moveTo>
              <a:lnTo>
                <a:pt x="1043055" y="205099"/>
              </a:lnTo>
              <a:lnTo>
                <a:pt x="0" y="205099"/>
              </a:lnTo>
              <a:lnTo>
                <a:pt x="0" y="28675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55F1B-0E6B-45F9-BCAB-BA7F03AAD227}">
      <dsp:nvSpPr>
        <dsp:cNvPr id="0" name=""/>
        <dsp:cNvSpPr/>
      </dsp:nvSpPr>
      <dsp:spPr>
        <a:xfrm>
          <a:off x="211707" y="1741325"/>
          <a:ext cx="310899" cy="2124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4943"/>
              </a:lnTo>
              <a:lnTo>
                <a:pt x="310899" y="212494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449243-D8FD-456A-958C-4A322DF81F9E}">
      <dsp:nvSpPr>
        <dsp:cNvPr id="0" name=""/>
        <dsp:cNvSpPr/>
      </dsp:nvSpPr>
      <dsp:spPr>
        <a:xfrm>
          <a:off x="211707" y="1741325"/>
          <a:ext cx="310899" cy="782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2884"/>
              </a:lnTo>
              <a:lnTo>
                <a:pt x="310899" y="7828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A48B2D-A346-4163-BB6B-B259C2C231B6}">
      <dsp:nvSpPr>
        <dsp:cNvPr id="0" name=""/>
        <dsp:cNvSpPr/>
      </dsp:nvSpPr>
      <dsp:spPr>
        <a:xfrm>
          <a:off x="1040772" y="878425"/>
          <a:ext cx="3279037" cy="286759"/>
        </a:xfrm>
        <a:custGeom>
          <a:avLst/>
          <a:gdLst/>
          <a:ahLst/>
          <a:cxnLst/>
          <a:rect l="0" t="0" r="0" b="0"/>
          <a:pathLst>
            <a:path>
              <a:moveTo>
                <a:pt x="3279037" y="0"/>
              </a:moveTo>
              <a:lnTo>
                <a:pt x="3279037" y="205099"/>
              </a:lnTo>
              <a:lnTo>
                <a:pt x="0" y="205099"/>
              </a:lnTo>
              <a:lnTo>
                <a:pt x="0" y="28675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E056D3-77BC-473C-A938-0149E55306CA}">
      <dsp:nvSpPr>
        <dsp:cNvPr id="0" name=""/>
        <dsp:cNvSpPr/>
      </dsp:nvSpPr>
      <dsp:spPr>
        <a:xfrm>
          <a:off x="1372735" y="372092"/>
          <a:ext cx="5894150" cy="506332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Arial" pitchFamily="34" charset="0"/>
              <a:cs typeface="Arial" pitchFamily="34" charset="0"/>
            </a:rPr>
            <a:t>Позитивные социальные ценности </a:t>
          </a:r>
          <a:br>
            <a:rPr lang="ru-RU" sz="1600" b="1" kern="1200" dirty="0">
              <a:latin typeface="Arial" pitchFamily="34" charset="0"/>
              <a:cs typeface="Arial" pitchFamily="34" charset="0"/>
            </a:rPr>
          </a:br>
          <a:r>
            <a:rPr lang="ru-RU" sz="1600" b="1" kern="1200" dirty="0">
              <a:latin typeface="Arial" pitchFamily="34" charset="0"/>
              <a:cs typeface="Arial" pitchFamily="34" charset="0"/>
            </a:rPr>
            <a:t>выпускника начальной школы</a:t>
          </a:r>
        </a:p>
      </dsp:txBody>
      <dsp:txXfrm>
        <a:off x="1372735" y="372092"/>
        <a:ext cx="5894150" cy="506332"/>
      </dsp:txXfrm>
    </dsp:sp>
    <dsp:sp modelId="{5DDA1569-39DF-4FB1-9D4E-2AC76499D770}">
      <dsp:nvSpPr>
        <dsp:cNvPr id="0" name=""/>
        <dsp:cNvSpPr/>
      </dsp:nvSpPr>
      <dsp:spPr>
        <a:xfrm>
          <a:off x="4441" y="1165184"/>
          <a:ext cx="2072661" cy="576140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Arial" pitchFamily="34" charset="0"/>
              <a:cs typeface="Arial" pitchFamily="34" charset="0"/>
            </a:rPr>
            <a:t>Межличностное общение</a:t>
          </a:r>
        </a:p>
      </dsp:txBody>
      <dsp:txXfrm>
        <a:off x="4441" y="1165184"/>
        <a:ext cx="2072661" cy="576140"/>
      </dsp:txXfrm>
    </dsp:sp>
    <dsp:sp modelId="{5B70B25B-404F-4A2F-BBBA-78165D6E45BC}">
      <dsp:nvSpPr>
        <dsp:cNvPr id="0" name=""/>
        <dsp:cNvSpPr/>
      </dsp:nvSpPr>
      <dsp:spPr>
        <a:xfrm>
          <a:off x="522607" y="1904645"/>
          <a:ext cx="1784960" cy="1239128"/>
        </a:xfrm>
        <a:prstGeom prst="rect">
          <a:avLst/>
        </a:prstGeom>
        <a:solidFill>
          <a:srgbClr val="A4ED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Позитивный опыт соблюдать правила повседневного поведения, правил поведения в школе</a:t>
          </a:r>
        </a:p>
      </dsp:txBody>
      <dsp:txXfrm>
        <a:off x="522607" y="1904645"/>
        <a:ext cx="1784960" cy="1239128"/>
      </dsp:txXfrm>
    </dsp:sp>
    <dsp:sp modelId="{33E7ADF6-E17E-4AF6-B5E6-173FD3ED3C61}">
      <dsp:nvSpPr>
        <dsp:cNvPr id="0" name=""/>
        <dsp:cNvSpPr/>
      </dsp:nvSpPr>
      <dsp:spPr>
        <a:xfrm>
          <a:off x="522607" y="3307094"/>
          <a:ext cx="1784066" cy="1118348"/>
        </a:xfrm>
        <a:prstGeom prst="rect">
          <a:avLst/>
        </a:prstGeom>
        <a:solidFill>
          <a:srgbClr val="A4ED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Конструктивное общение </a:t>
          </a:r>
          <a:b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со взрослыми </a:t>
          </a:r>
          <a:b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сверстниками, взаимопомощь</a:t>
          </a:r>
        </a:p>
      </dsp:txBody>
      <dsp:txXfrm>
        <a:off x="522607" y="3307094"/>
        <a:ext cx="1784066" cy="1118348"/>
      </dsp:txXfrm>
    </dsp:sp>
    <dsp:sp modelId="{36C909EF-3C0F-4516-BE66-FA65B1EAAB02}">
      <dsp:nvSpPr>
        <dsp:cNvPr id="0" name=""/>
        <dsp:cNvSpPr/>
      </dsp:nvSpPr>
      <dsp:spPr>
        <a:xfrm>
          <a:off x="2240423" y="1165184"/>
          <a:ext cx="2072661" cy="388858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>
              <a:latin typeface="Arial" pitchFamily="34" charset="0"/>
              <a:cs typeface="Arial" pitchFamily="34" charset="0"/>
            </a:rPr>
            <a:t>Научные знания</a:t>
          </a:r>
        </a:p>
      </dsp:txBody>
      <dsp:txXfrm>
        <a:off x="2240423" y="1165184"/>
        <a:ext cx="2072661" cy="388858"/>
      </dsp:txXfrm>
    </dsp:sp>
    <dsp:sp modelId="{F361588B-4EAC-4341-B14A-B92CEC05409E}">
      <dsp:nvSpPr>
        <dsp:cNvPr id="0" name=""/>
        <dsp:cNvSpPr/>
      </dsp:nvSpPr>
      <dsp:spPr>
        <a:xfrm>
          <a:off x="2758589" y="1717363"/>
          <a:ext cx="1721600" cy="847722"/>
        </a:xfrm>
        <a:prstGeom prst="rect">
          <a:avLst/>
        </a:prstGeom>
        <a:solidFill>
          <a:srgbClr val="A4ED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Позитивный опыт познавательной деятельности</a:t>
          </a:r>
        </a:p>
      </dsp:txBody>
      <dsp:txXfrm>
        <a:off x="2758589" y="1717363"/>
        <a:ext cx="1721600" cy="847722"/>
      </dsp:txXfrm>
    </dsp:sp>
    <dsp:sp modelId="{1741A6EC-527B-4E13-8EBC-C98196ED1E69}">
      <dsp:nvSpPr>
        <dsp:cNvPr id="0" name=""/>
        <dsp:cNvSpPr/>
      </dsp:nvSpPr>
      <dsp:spPr>
        <a:xfrm>
          <a:off x="2758589" y="2728406"/>
          <a:ext cx="1721600" cy="1027775"/>
        </a:xfrm>
        <a:prstGeom prst="rect">
          <a:avLst/>
        </a:prstGeom>
        <a:solidFill>
          <a:srgbClr val="A4ED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Умение самостоятельно познавать окружающий мир</a:t>
          </a:r>
        </a:p>
      </dsp:txBody>
      <dsp:txXfrm>
        <a:off x="2758589" y="2728406"/>
        <a:ext cx="1721600" cy="1027775"/>
      </dsp:txXfrm>
    </dsp:sp>
    <dsp:sp modelId="{DE830E53-70B9-449D-AF29-F3A0B297F22E}">
      <dsp:nvSpPr>
        <dsp:cNvPr id="0" name=""/>
        <dsp:cNvSpPr/>
      </dsp:nvSpPr>
      <dsp:spPr>
        <a:xfrm>
          <a:off x="4643509" y="1165184"/>
          <a:ext cx="2072661" cy="556176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none" kern="1200" dirty="0">
              <a:latin typeface="Arial" pitchFamily="34" charset="0"/>
              <a:cs typeface="Arial" pitchFamily="34" charset="0"/>
            </a:rPr>
            <a:t> Безопасное поведение</a:t>
          </a:r>
        </a:p>
      </dsp:txBody>
      <dsp:txXfrm>
        <a:off x="4643509" y="1165184"/>
        <a:ext cx="2072661" cy="556176"/>
      </dsp:txXfrm>
    </dsp:sp>
    <dsp:sp modelId="{B48FC59C-0227-4048-9FA4-2CA624D50895}">
      <dsp:nvSpPr>
        <dsp:cNvPr id="0" name=""/>
        <dsp:cNvSpPr/>
      </dsp:nvSpPr>
      <dsp:spPr>
        <a:xfrm>
          <a:off x="5161674" y="1884681"/>
          <a:ext cx="1815602" cy="1474791"/>
        </a:xfrm>
        <a:prstGeom prst="rect">
          <a:avLst/>
        </a:prstGeom>
        <a:solidFill>
          <a:srgbClr val="A4ED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Безопасное поведение </a:t>
          </a:r>
          <a:b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окружающей образовательной, социальной </a:t>
          </a:r>
          <a:b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информационной средах</a:t>
          </a:r>
        </a:p>
      </dsp:txBody>
      <dsp:txXfrm>
        <a:off x="5161674" y="1884681"/>
        <a:ext cx="1815602" cy="1474791"/>
      </dsp:txXfrm>
    </dsp:sp>
    <dsp:sp modelId="{DDE75BAB-6FDB-482E-9919-90312230B982}">
      <dsp:nvSpPr>
        <dsp:cNvPr id="0" name=""/>
        <dsp:cNvSpPr/>
      </dsp:nvSpPr>
      <dsp:spPr>
        <a:xfrm>
          <a:off x="5161674" y="3522793"/>
          <a:ext cx="1829150" cy="1580106"/>
        </a:xfrm>
        <a:prstGeom prst="rect">
          <a:avLst/>
        </a:prstGeom>
        <a:solidFill>
          <a:srgbClr val="A4ED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Бережное отношение </a:t>
          </a:r>
          <a:b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здоровью, физическому </a:t>
          </a:r>
          <a:b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психическому состоянию (здоровое питание и др.)</a:t>
          </a:r>
        </a:p>
      </dsp:txBody>
      <dsp:txXfrm>
        <a:off x="5161674" y="3522793"/>
        <a:ext cx="1829150" cy="1580106"/>
      </dsp:txXfrm>
    </dsp:sp>
    <dsp:sp modelId="{01BF8AD4-613E-474F-A54A-E75C63AB424B}">
      <dsp:nvSpPr>
        <dsp:cNvPr id="0" name=""/>
        <dsp:cNvSpPr/>
      </dsp:nvSpPr>
      <dsp:spPr>
        <a:xfrm>
          <a:off x="6879491" y="1165184"/>
          <a:ext cx="1813751" cy="388858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>
              <a:latin typeface="Arial" pitchFamily="34" charset="0"/>
              <a:cs typeface="Arial" pitchFamily="34" charset="0"/>
            </a:rPr>
            <a:t>Труд</a:t>
          </a:r>
        </a:p>
      </dsp:txBody>
      <dsp:txXfrm>
        <a:off x="6879491" y="1165184"/>
        <a:ext cx="1813751" cy="388858"/>
      </dsp:txXfrm>
    </dsp:sp>
    <dsp:sp modelId="{2EE722BF-0410-4AED-8F27-AF21E48E2EDF}">
      <dsp:nvSpPr>
        <dsp:cNvPr id="0" name=""/>
        <dsp:cNvSpPr/>
      </dsp:nvSpPr>
      <dsp:spPr>
        <a:xfrm>
          <a:off x="7332929" y="1717363"/>
          <a:ext cx="1326341" cy="813456"/>
        </a:xfrm>
        <a:prstGeom prst="rect">
          <a:avLst/>
        </a:prstGeom>
        <a:solidFill>
          <a:srgbClr val="A4ED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Навыки </a:t>
          </a:r>
          <a:r>
            <a:rPr lang="ru-RU" sz="1400" b="1" u="none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самообслужи-вания</a:t>
          </a:r>
          <a:endParaRPr lang="ru-RU" sz="1400" b="1" u="none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7332929" y="1717363"/>
        <a:ext cx="1326341" cy="813456"/>
      </dsp:txXfrm>
    </dsp:sp>
    <dsp:sp modelId="{63738676-93A0-4FD5-BE4F-31A4BADB49A1}">
      <dsp:nvSpPr>
        <dsp:cNvPr id="0" name=""/>
        <dsp:cNvSpPr/>
      </dsp:nvSpPr>
      <dsp:spPr>
        <a:xfrm>
          <a:off x="7332929" y="2694140"/>
          <a:ext cx="1326341" cy="1328802"/>
        </a:xfrm>
        <a:prstGeom prst="rect">
          <a:avLst/>
        </a:prstGeom>
        <a:solidFill>
          <a:srgbClr val="A4ED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Понимание важности </a:t>
          </a:r>
          <a:r>
            <a:rPr lang="ru-RU" sz="1400" b="1" u="none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добросовест-ного</a:t>
          </a: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b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творческого труда</a:t>
          </a:r>
        </a:p>
      </dsp:txBody>
      <dsp:txXfrm>
        <a:off x="7332929" y="2694140"/>
        <a:ext cx="1326341" cy="1328802"/>
      </dsp:txXfrm>
    </dsp:sp>
    <dsp:sp modelId="{3460ABE2-CAEE-4AEB-8AD3-85B5732295A9}">
      <dsp:nvSpPr>
        <dsp:cNvPr id="0" name=""/>
        <dsp:cNvSpPr/>
      </dsp:nvSpPr>
      <dsp:spPr>
        <a:xfrm>
          <a:off x="7332929" y="4186263"/>
          <a:ext cx="1326341" cy="899250"/>
        </a:xfrm>
        <a:prstGeom prst="rect">
          <a:avLst/>
        </a:prstGeom>
        <a:solidFill>
          <a:srgbClr val="A4ED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Интерес </a:t>
          </a:r>
          <a:b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профессиям и др. </a:t>
          </a:r>
        </a:p>
      </dsp:txBody>
      <dsp:txXfrm>
        <a:off x="7332929" y="4186263"/>
        <a:ext cx="1326341" cy="899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B94E3-2E0B-466C-975C-38B97D0F6F66}">
      <dsp:nvSpPr>
        <dsp:cNvPr id="0" name=""/>
        <dsp:cNvSpPr/>
      </dsp:nvSpPr>
      <dsp:spPr>
        <a:xfrm>
          <a:off x="6290820" y="1733732"/>
          <a:ext cx="370394" cy="1758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8677"/>
              </a:lnTo>
              <a:lnTo>
                <a:pt x="370394" y="175867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B85AB4-5DBD-4360-ADBE-4D95F1FA0004}">
      <dsp:nvSpPr>
        <dsp:cNvPr id="0" name=""/>
        <dsp:cNvSpPr/>
      </dsp:nvSpPr>
      <dsp:spPr>
        <a:xfrm>
          <a:off x="6290820" y="1733732"/>
          <a:ext cx="370394" cy="6587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8760"/>
              </a:lnTo>
              <a:lnTo>
                <a:pt x="370394" y="65876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D94A03-4F72-4FB1-8790-F98B90E880D1}">
      <dsp:nvSpPr>
        <dsp:cNvPr id="0" name=""/>
        <dsp:cNvSpPr/>
      </dsp:nvSpPr>
      <dsp:spPr>
        <a:xfrm>
          <a:off x="4229244" y="1035262"/>
          <a:ext cx="3049295" cy="101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16"/>
              </a:lnTo>
              <a:lnTo>
                <a:pt x="3049295" y="15816"/>
              </a:lnTo>
              <a:lnTo>
                <a:pt x="3049295" y="10170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BE6CAB-C580-4A3A-B2BB-78EBC99EC328}">
      <dsp:nvSpPr>
        <dsp:cNvPr id="0" name=""/>
        <dsp:cNvSpPr/>
      </dsp:nvSpPr>
      <dsp:spPr>
        <a:xfrm>
          <a:off x="4493235" y="1746321"/>
          <a:ext cx="151911" cy="19203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0384"/>
              </a:lnTo>
              <a:lnTo>
                <a:pt x="151911" y="19203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ACFBA-92DE-4BCC-AAE1-A08AD96C10C2}">
      <dsp:nvSpPr>
        <dsp:cNvPr id="0" name=""/>
        <dsp:cNvSpPr/>
      </dsp:nvSpPr>
      <dsp:spPr>
        <a:xfrm>
          <a:off x="4493235" y="1746321"/>
          <a:ext cx="151911" cy="6910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1048"/>
              </a:lnTo>
              <a:lnTo>
                <a:pt x="151911" y="69104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EB82C1-2BC3-4C88-9CC8-E19CAC2772E4}">
      <dsp:nvSpPr>
        <dsp:cNvPr id="0" name=""/>
        <dsp:cNvSpPr/>
      </dsp:nvSpPr>
      <dsp:spPr>
        <a:xfrm>
          <a:off x="4229244" y="1035262"/>
          <a:ext cx="918371" cy="101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16"/>
              </a:lnTo>
              <a:lnTo>
                <a:pt x="918371" y="15816"/>
              </a:lnTo>
              <a:lnTo>
                <a:pt x="918371" y="10170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7315F1-1EE5-4AD8-80F1-1E9782EB7153}">
      <dsp:nvSpPr>
        <dsp:cNvPr id="0" name=""/>
        <dsp:cNvSpPr/>
      </dsp:nvSpPr>
      <dsp:spPr>
        <a:xfrm>
          <a:off x="2303605" y="1746321"/>
          <a:ext cx="249301" cy="36275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27516"/>
              </a:lnTo>
              <a:lnTo>
                <a:pt x="249301" y="362751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FC420F-5CC7-432B-85F6-5CCE5ED2F691}">
      <dsp:nvSpPr>
        <dsp:cNvPr id="0" name=""/>
        <dsp:cNvSpPr/>
      </dsp:nvSpPr>
      <dsp:spPr>
        <a:xfrm>
          <a:off x="2303605" y="1746321"/>
          <a:ext cx="249301" cy="2207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7152"/>
              </a:lnTo>
              <a:lnTo>
                <a:pt x="249301" y="220715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32192-5621-449B-877A-6FDC536118DE}">
      <dsp:nvSpPr>
        <dsp:cNvPr id="0" name=""/>
        <dsp:cNvSpPr/>
      </dsp:nvSpPr>
      <dsp:spPr>
        <a:xfrm>
          <a:off x="2303605" y="1746321"/>
          <a:ext cx="259829" cy="8372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7274"/>
              </a:lnTo>
              <a:lnTo>
                <a:pt x="259829" y="83727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6CFE-F848-4B92-AF67-F253B32FBDC8}">
      <dsp:nvSpPr>
        <dsp:cNvPr id="0" name=""/>
        <dsp:cNvSpPr/>
      </dsp:nvSpPr>
      <dsp:spPr>
        <a:xfrm>
          <a:off x="2968410" y="1035262"/>
          <a:ext cx="1260833" cy="101706"/>
        </a:xfrm>
        <a:custGeom>
          <a:avLst/>
          <a:gdLst/>
          <a:ahLst/>
          <a:cxnLst/>
          <a:rect l="0" t="0" r="0" b="0"/>
          <a:pathLst>
            <a:path>
              <a:moveTo>
                <a:pt x="1260833" y="0"/>
              </a:moveTo>
              <a:lnTo>
                <a:pt x="1260833" y="15816"/>
              </a:lnTo>
              <a:lnTo>
                <a:pt x="0" y="15816"/>
              </a:lnTo>
              <a:lnTo>
                <a:pt x="0" y="10170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55F1B-0E6B-45F9-BCAB-BA7F03AAD227}">
      <dsp:nvSpPr>
        <dsp:cNvPr id="0" name=""/>
        <dsp:cNvSpPr/>
      </dsp:nvSpPr>
      <dsp:spPr>
        <a:xfrm>
          <a:off x="257425" y="1873831"/>
          <a:ext cx="243937" cy="2029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9509"/>
              </a:lnTo>
              <a:lnTo>
                <a:pt x="243937" y="202950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449243-D8FD-456A-958C-4A322DF81F9E}">
      <dsp:nvSpPr>
        <dsp:cNvPr id="0" name=""/>
        <dsp:cNvSpPr/>
      </dsp:nvSpPr>
      <dsp:spPr>
        <a:xfrm>
          <a:off x="257425" y="1873831"/>
          <a:ext cx="243937" cy="694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4429"/>
              </a:lnTo>
              <a:lnTo>
                <a:pt x="243937" y="69442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A48B2D-A346-4163-BB6B-B259C2C231B6}">
      <dsp:nvSpPr>
        <dsp:cNvPr id="0" name=""/>
        <dsp:cNvSpPr/>
      </dsp:nvSpPr>
      <dsp:spPr>
        <a:xfrm>
          <a:off x="1032565" y="989542"/>
          <a:ext cx="3196678" cy="91440"/>
        </a:xfrm>
        <a:custGeom>
          <a:avLst/>
          <a:gdLst/>
          <a:ahLst/>
          <a:cxnLst/>
          <a:rect l="0" t="0" r="0" b="0"/>
          <a:pathLst>
            <a:path>
              <a:moveTo>
                <a:pt x="3196678" y="45720"/>
              </a:moveTo>
              <a:lnTo>
                <a:pt x="0" y="45720"/>
              </a:lnTo>
              <a:lnTo>
                <a:pt x="0" y="9478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E056D3-77BC-473C-A938-0149E55306CA}">
      <dsp:nvSpPr>
        <dsp:cNvPr id="0" name=""/>
        <dsp:cNvSpPr/>
      </dsp:nvSpPr>
      <dsp:spPr>
        <a:xfrm>
          <a:off x="370397" y="108861"/>
          <a:ext cx="7717692" cy="926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Позитивные ценностные отношения </a:t>
          </a:r>
          <a:br>
            <a:rPr lang="ru-RU" sz="20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</a:br>
          <a:r>
            <a:rPr lang="ru-RU" sz="20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и социально значимые навыки, умений и способности  выпускника основной школы</a:t>
          </a:r>
        </a:p>
      </dsp:txBody>
      <dsp:txXfrm>
        <a:off x="370397" y="108861"/>
        <a:ext cx="7717692" cy="926401"/>
      </dsp:txXfrm>
    </dsp:sp>
    <dsp:sp modelId="{5DDA1569-39DF-4FB1-9D4E-2AC76499D770}">
      <dsp:nvSpPr>
        <dsp:cNvPr id="0" name=""/>
        <dsp:cNvSpPr/>
      </dsp:nvSpPr>
      <dsp:spPr>
        <a:xfrm>
          <a:off x="63640" y="1084326"/>
          <a:ext cx="1937850" cy="78950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Патриотизм</a:t>
          </a:r>
        </a:p>
      </dsp:txBody>
      <dsp:txXfrm>
        <a:off x="63640" y="1084326"/>
        <a:ext cx="1937850" cy="789505"/>
      </dsp:txXfrm>
    </dsp:sp>
    <dsp:sp modelId="{5B70B25B-404F-4A2F-BBBA-78165D6E45BC}">
      <dsp:nvSpPr>
        <dsp:cNvPr id="0" name=""/>
        <dsp:cNvSpPr/>
      </dsp:nvSpPr>
      <dsp:spPr>
        <a:xfrm>
          <a:off x="501362" y="2045611"/>
          <a:ext cx="1890292" cy="1045297"/>
        </a:xfrm>
        <a:prstGeom prst="rect">
          <a:avLst/>
        </a:prstGeom>
        <a:solidFill>
          <a:srgbClr val="1294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Посильное участие в делах своей семьи, родного края, России</a:t>
          </a:r>
        </a:p>
      </dsp:txBody>
      <dsp:txXfrm>
        <a:off x="501362" y="2045611"/>
        <a:ext cx="1890292" cy="1045297"/>
      </dsp:txXfrm>
    </dsp:sp>
    <dsp:sp modelId="{33E7ADF6-E17E-4AF6-B5E6-173FD3ED3C61}">
      <dsp:nvSpPr>
        <dsp:cNvPr id="0" name=""/>
        <dsp:cNvSpPr/>
      </dsp:nvSpPr>
      <dsp:spPr>
        <a:xfrm>
          <a:off x="501362" y="3262689"/>
          <a:ext cx="1881441" cy="1281303"/>
        </a:xfrm>
        <a:prstGeom prst="rect">
          <a:avLst/>
        </a:prstGeom>
        <a:solidFill>
          <a:srgbClr val="1294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Межнациональное общение в духе дружбы, равенства </a:t>
          </a:r>
          <a:b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 взаимопомощи народов</a:t>
          </a:r>
        </a:p>
      </dsp:txBody>
      <dsp:txXfrm>
        <a:off x="501362" y="3262689"/>
        <a:ext cx="1881441" cy="1281303"/>
      </dsp:txXfrm>
    </dsp:sp>
    <dsp:sp modelId="{0E604581-8B42-4CF5-A584-B541FEFB26B6}">
      <dsp:nvSpPr>
        <dsp:cNvPr id="0" name=""/>
        <dsp:cNvSpPr/>
      </dsp:nvSpPr>
      <dsp:spPr>
        <a:xfrm>
          <a:off x="2137404" y="1136968"/>
          <a:ext cx="1662012" cy="609352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Гражданское воспитание</a:t>
          </a:r>
        </a:p>
      </dsp:txBody>
      <dsp:txXfrm>
        <a:off x="2137404" y="1136968"/>
        <a:ext cx="1662012" cy="609352"/>
      </dsp:txXfrm>
    </dsp:sp>
    <dsp:sp modelId="{F9A8052B-6F4A-40DC-BCBE-A886B9BD113E}">
      <dsp:nvSpPr>
        <dsp:cNvPr id="0" name=""/>
        <dsp:cNvSpPr/>
      </dsp:nvSpPr>
      <dsp:spPr>
        <a:xfrm>
          <a:off x="2563434" y="1865459"/>
          <a:ext cx="1906112" cy="1436273"/>
        </a:xfrm>
        <a:prstGeom prst="rect">
          <a:avLst/>
        </a:prstGeom>
        <a:solidFill>
          <a:srgbClr val="1294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Способность вести диалог, находить конструктивные выходы </a:t>
          </a:r>
          <a:b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из конфликтных ситуаций</a:t>
          </a:r>
        </a:p>
      </dsp:txBody>
      <dsp:txXfrm>
        <a:off x="2563434" y="1865459"/>
        <a:ext cx="1906112" cy="1436273"/>
      </dsp:txXfrm>
    </dsp:sp>
    <dsp:sp modelId="{330314EF-8DCA-4E63-A0A8-3A9307AC86CD}">
      <dsp:nvSpPr>
        <dsp:cNvPr id="0" name=""/>
        <dsp:cNvSpPr/>
      </dsp:nvSpPr>
      <dsp:spPr>
        <a:xfrm>
          <a:off x="2552907" y="3526155"/>
          <a:ext cx="1920459" cy="854638"/>
        </a:xfrm>
        <a:prstGeom prst="rect">
          <a:avLst/>
        </a:prstGeom>
        <a:solidFill>
          <a:srgbClr val="1294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Готовность </a:t>
          </a:r>
          <a:b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прийти на помощь человеку</a:t>
          </a:r>
        </a:p>
      </dsp:txBody>
      <dsp:txXfrm>
        <a:off x="2552907" y="3526155"/>
        <a:ext cx="1920459" cy="854638"/>
      </dsp:txXfrm>
    </dsp:sp>
    <dsp:sp modelId="{F6674FB9-D8DA-48B6-AA9E-0C7B0E4DB8C8}">
      <dsp:nvSpPr>
        <dsp:cNvPr id="0" name=""/>
        <dsp:cNvSpPr/>
      </dsp:nvSpPr>
      <dsp:spPr>
        <a:xfrm>
          <a:off x="2552907" y="4552573"/>
          <a:ext cx="2013605" cy="1642528"/>
        </a:xfrm>
        <a:prstGeom prst="rect">
          <a:avLst/>
        </a:prstGeom>
        <a:solidFill>
          <a:srgbClr val="1294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Этические правила отношений</a:t>
          </a:r>
          <a:b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с </a:t>
          </a:r>
          <a:r>
            <a:rPr lang="ru-RU" sz="15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противо-положным</a:t>
          </a: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полом, </a:t>
          </a:r>
          <a:b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со старшими </a:t>
          </a:r>
          <a:b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 младшими</a:t>
          </a:r>
        </a:p>
      </dsp:txBody>
      <dsp:txXfrm>
        <a:off x="2552907" y="4552573"/>
        <a:ext cx="2013605" cy="1642528"/>
      </dsp:txXfrm>
    </dsp:sp>
    <dsp:sp modelId="{E2084395-B324-43AC-AC22-B0BE561458F9}">
      <dsp:nvSpPr>
        <dsp:cNvPr id="0" name=""/>
        <dsp:cNvSpPr/>
      </dsp:nvSpPr>
      <dsp:spPr>
        <a:xfrm>
          <a:off x="4329640" y="1136968"/>
          <a:ext cx="1635951" cy="609352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Приобщение к культурному наследию</a:t>
          </a:r>
        </a:p>
      </dsp:txBody>
      <dsp:txXfrm>
        <a:off x="4329640" y="1136968"/>
        <a:ext cx="1635951" cy="609352"/>
      </dsp:txXfrm>
    </dsp:sp>
    <dsp:sp modelId="{1B86151B-7490-4B0D-8847-B3E6D95148F2}">
      <dsp:nvSpPr>
        <dsp:cNvPr id="0" name=""/>
        <dsp:cNvSpPr/>
      </dsp:nvSpPr>
      <dsp:spPr>
        <a:xfrm>
          <a:off x="4645147" y="1918101"/>
          <a:ext cx="1706462" cy="1038537"/>
        </a:xfrm>
        <a:prstGeom prst="rect">
          <a:avLst/>
        </a:prstGeom>
        <a:solidFill>
          <a:srgbClr val="1294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Систематическое чтение </a:t>
          </a:r>
          <a:b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как средство познания мира</a:t>
          </a:r>
        </a:p>
      </dsp:txBody>
      <dsp:txXfrm>
        <a:off x="4645147" y="1918101"/>
        <a:ext cx="1706462" cy="1038537"/>
      </dsp:txXfrm>
    </dsp:sp>
    <dsp:sp modelId="{94249536-D300-4C9E-A431-F52A3D8CDCD4}">
      <dsp:nvSpPr>
        <dsp:cNvPr id="0" name=""/>
        <dsp:cNvSpPr/>
      </dsp:nvSpPr>
      <dsp:spPr>
        <a:xfrm>
          <a:off x="4645147" y="3128418"/>
          <a:ext cx="1530453" cy="1076574"/>
        </a:xfrm>
        <a:prstGeom prst="rect">
          <a:avLst/>
        </a:prstGeom>
        <a:solidFill>
          <a:srgbClr val="1294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Соблюдение языковой культуры</a:t>
          </a:r>
        </a:p>
      </dsp:txBody>
      <dsp:txXfrm>
        <a:off x="4645147" y="3128418"/>
        <a:ext cx="1530453" cy="1076574"/>
      </dsp:txXfrm>
    </dsp:sp>
    <dsp:sp modelId="{1359CD4D-F95D-49CD-B8B5-8C69AA039761}">
      <dsp:nvSpPr>
        <dsp:cNvPr id="0" name=""/>
        <dsp:cNvSpPr/>
      </dsp:nvSpPr>
      <dsp:spPr>
        <a:xfrm>
          <a:off x="6043890" y="1136968"/>
          <a:ext cx="2469297" cy="596763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Популяризация научных знаний </a:t>
          </a:r>
        </a:p>
      </dsp:txBody>
      <dsp:txXfrm>
        <a:off x="6043890" y="1136968"/>
        <a:ext cx="2469297" cy="596763"/>
      </dsp:txXfrm>
    </dsp:sp>
    <dsp:sp modelId="{AA08B5A4-984D-4745-AFBB-59939582E1C8}">
      <dsp:nvSpPr>
        <dsp:cNvPr id="0" name=""/>
        <dsp:cNvSpPr/>
      </dsp:nvSpPr>
      <dsp:spPr>
        <a:xfrm>
          <a:off x="6661215" y="1905512"/>
          <a:ext cx="2049082" cy="973960"/>
        </a:xfrm>
        <a:prstGeom prst="rect">
          <a:avLst/>
        </a:prstGeom>
        <a:solidFill>
          <a:srgbClr val="1294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Расширение знаний </a:t>
          </a:r>
          <a:b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об устройстве мира </a:t>
          </a:r>
          <a:b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 общества</a:t>
          </a:r>
        </a:p>
      </dsp:txBody>
      <dsp:txXfrm>
        <a:off x="6661215" y="1905512"/>
        <a:ext cx="2049082" cy="973960"/>
      </dsp:txXfrm>
    </dsp:sp>
    <dsp:sp modelId="{F06F4C23-8BC8-48DB-923D-B9A2C88916FC}">
      <dsp:nvSpPr>
        <dsp:cNvPr id="0" name=""/>
        <dsp:cNvSpPr/>
      </dsp:nvSpPr>
      <dsp:spPr>
        <a:xfrm>
          <a:off x="6661215" y="3051252"/>
          <a:ext cx="2106301" cy="882315"/>
        </a:xfrm>
        <a:prstGeom prst="rect">
          <a:avLst/>
        </a:prstGeom>
        <a:solidFill>
          <a:srgbClr val="1294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Готовности </a:t>
          </a:r>
          <a:b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 саморазвитию</a:t>
          </a:r>
          <a:b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и самообразованию</a:t>
          </a:r>
        </a:p>
      </dsp:txBody>
      <dsp:txXfrm>
        <a:off x="6661215" y="3051252"/>
        <a:ext cx="2106301" cy="8823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4.png"/><Relationship Id="rId7" Type="http://schemas.openxmlformats.org/officeDocument/2006/relationships/image" Target="../media/image70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12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 descr="Black_School_Board_PNG_Pic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7125" y="-442452"/>
            <a:ext cx="9887319" cy="55910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Что 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изменилось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в обновленном </a:t>
            </a: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ФГОС начального общего 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образования и основного общего образования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82342" y="5042263"/>
            <a:ext cx="3461657" cy="1780540"/>
          </a:xfrm>
        </p:spPr>
        <p:txBody>
          <a:bodyPr/>
          <a:lstStyle/>
          <a:p>
            <a:r>
              <a:rPr lang="ru-RU" dirty="0" smtClean="0"/>
              <a:t>МАОУ «Гимназия №12 имени </a:t>
            </a:r>
            <a:r>
              <a:rPr lang="ru-RU" dirty="0" err="1" smtClean="0"/>
              <a:t>Г.Р.Державина</a:t>
            </a:r>
            <a:r>
              <a:rPr lang="ru-RU" dirty="0" smtClean="0"/>
              <a:t>»</a:t>
            </a:r>
          </a:p>
          <a:p>
            <a:r>
              <a:rPr lang="ru-RU" dirty="0" smtClean="0"/>
              <a:t>26.08.2021</a:t>
            </a:r>
          </a:p>
          <a:p>
            <a:r>
              <a:rPr lang="ru-RU" dirty="0" smtClean="0"/>
              <a:t>Самарина С.Ю., заместитель директора по УВР</a:t>
            </a:r>
            <a:endParaRPr lang="ru-RU" dirty="0"/>
          </a:p>
        </p:txBody>
      </p:sp>
      <p:pic>
        <p:nvPicPr>
          <p:cNvPr id="13" name="Рисунок 12" descr="redtarge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5773" y="766916"/>
            <a:ext cx="964116" cy="964116"/>
          </a:xfrm>
          <a:prstGeom prst="rect">
            <a:avLst/>
          </a:prstGeom>
        </p:spPr>
      </p:pic>
      <p:pic>
        <p:nvPicPr>
          <p:cNvPr id="9" name="Рисунок 8" descr="athlete-vector-funrun-2.png"/>
          <p:cNvPicPr>
            <a:picLocks noChangeAspect="1"/>
          </p:cNvPicPr>
          <p:nvPr/>
        </p:nvPicPr>
        <p:blipFill>
          <a:blip r:embed="rId5" cstate="print"/>
          <a:srcRect b="10955"/>
          <a:stretch>
            <a:fillRect/>
          </a:stretch>
        </p:blipFill>
        <p:spPr>
          <a:xfrm>
            <a:off x="1797195" y="3856683"/>
            <a:ext cx="4938456" cy="353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9"/>
          <a:stretch>
            <a:fillRect/>
          </a:stretch>
        </p:blipFill>
        <p:spPr>
          <a:xfrm>
            <a:off x="0" y="-1"/>
            <a:ext cx="9144000" cy="3679371"/>
          </a:xfrm>
          <a:prstGeom prst="rect">
            <a:avLst/>
          </a:prstGeom>
        </p:spPr>
      </p:pic>
      <p:pic>
        <p:nvPicPr>
          <p:cNvPr id="6" name="Рисунок 5" descr="cartoon-flat-women-with-pointer-in-the-classroom-vector-18575260.jpg"/>
          <p:cNvPicPr>
            <a:picLocks noChangeAspect="1"/>
          </p:cNvPicPr>
          <p:nvPr/>
        </p:nvPicPr>
        <p:blipFill>
          <a:blip r:embed="rId3" cstate="print">
            <a:lum bright="-1000"/>
          </a:blip>
          <a:srcRect l="7692" t="7733" r="7363" b="10195"/>
          <a:stretch>
            <a:fillRect/>
          </a:stretch>
        </p:blipFill>
        <p:spPr>
          <a:xfrm>
            <a:off x="598714" y="206829"/>
            <a:ext cx="6858000" cy="6651171"/>
          </a:xfrm>
          <a:prstGeom prst="rect">
            <a:avLst/>
          </a:prstGeom>
        </p:spPr>
      </p:pic>
      <p:pic>
        <p:nvPicPr>
          <p:cNvPr id="10" name="Содержимое 6" descr="9e0fcb8a5bb6cce0f01f796b9e715b0f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6428" r="47181" b="13564"/>
          <a:stretch>
            <a:fillRect/>
          </a:stretch>
        </p:blipFill>
        <p:spPr>
          <a:xfrm>
            <a:off x="7659112" y="-293118"/>
            <a:ext cx="1484888" cy="3526972"/>
          </a:xfrm>
        </p:spPr>
      </p:pic>
      <p:pic>
        <p:nvPicPr>
          <p:cNvPr id="12" name="Рисунок 11" descr="9e0fcb8a5bb6cce0f01f796b9e715b0f.png"/>
          <p:cNvPicPr>
            <a:picLocks noChangeAspect="1"/>
          </p:cNvPicPr>
          <p:nvPr/>
        </p:nvPicPr>
        <p:blipFill>
          <a:blip r:embed="rId4" cstate="print"/>
          <a:srcRect l="67013" r="9199" b="23193"/>
          <a:stretch>
            <a:fillRect/>
          </a:stretch>
        </p:blipFill>
        <p:spPr>
          <a:xfrm>
            <a:off x="0" y="1768789"/>
            <a:ext cx="1416204" cy="481864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26774" y="378920"/>
            <a:ext cx="54621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  <a:t>В обновленном ФГОС усилили результаты, которые развивают </a:t>
            </a:r>
            <a:br>
              <a:rPr lang="ru-RU" sz="2200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  <a:t>систему ценностей.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50574" y="1446350"/>
            <a:ext cx="45200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  <a:t>Социальные ценности прописаны </a:t>
            </a:r>
            <a:b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  <a:t>как основа </a:t>
            </a:r>
            <a:b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  <a:t>межличностного </a:t>
            </a:r>
            <a:b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  <a:t>общения, научных знаний, </a:t>
            </a:r>
            <a:b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  <a:t>безопасного поведения </a:t>
            </a:r>
            <a:b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  <a:t>и отношения к труду</a:t>
            </a:r>
          </a:p>
        </p:txBody>
      </p:sp>
      <p:pic>
        <p:nvPicPr>
          <p:cNvPr id="17" name="Рисунок 16" descr="abstract-building-1024x102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09100" y="3802566"/>
            <a:ext cx="2464418" cy="2308302"/>
          </a:xfrm>
          <a:prstGeom prst="rect">
            <a:avLst/>
          </a:prstGeom>
        </p:spPr>
      </p:pic>
      <p:pic>
        <p:nvPicPr>
          <p:cNvPr id="18" name="Рисунок 17" descr="abstract-building-1024x102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80523" y="3988415"/>
            <a:ext cx="2464418" cy="2308302"/>
          </a:xfrm>
          <a:prstGeom prst="rect">
            <a:avLst/>
          </a:prstGeom>
        </p:spPr>
      </p:pic>
      <p:pic>
        <p:nvPicPr>
          <p:cNvPr id="11" name="Рисунок 10" descr="875445f83670e0750c6f2049b85efae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28690" y="3029009"/>
            <a:ext cx="1845011" cy="3505179"/>
          </a:xfrm>
          <a:prstGeom prst="rect">
            <a:avLst/>
          </a:prstGeom>
        </p:spPr>
      </p:pic>
      <p:pic>
        <p:nvPicPr>
          <p:cNvPr id="19" name="Рисунок 18" descr="abstract-building-1024x1024.png"/>
          <p:cNvPicPr>
            <a:picLocks noChangeAspect="1"/>
          </p:cNvPicPr>
          <p:nvPr/>
        </p:nvPicPr>
        <p:blipFill>
          <a:blip r:embed="rId7" cstate="print"/>
          <a:srcRect r="36501"/>
          <a:stretch>
            <a:fillRect/>
          </a:stretch>
        </p:blipFill>
        <p:spPr>
          <a:xfrm>
            <a:off x="7411849" y="3799113"/>
            <a:ext cx="1564886" cy="2085013"/>
          </a:xfrm>
          <a:prstGeom prst="rect">
            <a:avLst/>
          </a:prstGeom>
        </p:spPr>
      </p:pic>
      <p:pic>
        <p:nvPicPr>
          <p:cNvPr id="15" name="Содержимое 3" descr="GAMES_icon-01-0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58105" y="152397"/>
            <a:ext cx="1034143" cy="10668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Image-digit.png"/>
          <p:cNvPicPr>
            <a:picLocks noChangeAspect="1"/>
          </p:cNvPicPr>
          <p:nvPr/>
        </p:nvPicPr>
        <p:blipFill>
          <a:blip r:embed="rId2" cstate="print"/>
          <a:srcRect b="635"/>
          <a:stretch>
            <a:fillRect/>
          </a:stretch>
        </p:blipFill>
        <p:spPr>
          <a:xfrm>
            <a:off x="2412345" y="0"/>
            <a:ext cx="6731655" cy="6814456"/>
          </a:xfrm>
          <a:prstGeom prst="rect">
            <a:avLst/>
          </a:prstGeom>
        </p:spPr>
      </p:pic>
      <p:pic>
        <p:nvPicPr>
          <p:cNvPr id="16" name="Рисунок 15" descr="md_5b1de4f808f7e.pn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5084" t="1130" r="10756" b="5265"/>
          <a:stretch>
            <a:fillRect/>
          </a:stretch>
        </p:blipFill>
        <p:spPr>
          <a:xfrm>
            <a:off x="127000" y="0"/>
            <a:ext cx="4800600" cy="69596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56277" y="1580634"/>
            <a:ext cx="36887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01C3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Разработчики ФГОС исключили второй иностранный язык из списка обязательных предметов</a:t>
            </a:r>
            <a:endParaRPr lang="ru-RU" dirty="0">
              <a:solidFill>
                <a:srgbClr val="101C32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3377" y="3257034"/>
            <a:ext cx="40951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01C3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Школа вносит предмет «Второй иностранный язык», если есть условия для изучения и его выбрали родители школьников</a:t>
            </a:r>
            <a:endParaRPr lang="ru-RU" dirty="0">
              <a:solidFill>
                <a:srgbClr val="101C32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8777" y="5098534"/>
            <a:ext cx="40951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01C32"/>
                </a:solidFill>
                <a:latin typeface="Arial" pitchFamily="34" charset="0"/>
                <a:cs typeface="Arial" pitchFamily="34" charset="0"/>
              </a:rPr>
              <a:t>Школа может предложить этот предмет ученикам в перечне курсов по выбору </a:t>
            </a:r>
            <a:br>
              <a:rPr lang="ru-RU" b="1" dirty="0">
                <a:solidFill>
                  <a:srgbClr val="101C3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101C32"/>
                </a:solidFill>
                <a:latin typeface="Arial" pitchFamily="34" charset="0"/>
                <a:cs typeface="Arial" pitchFamily="34" charset="0"/>
              </a:rPr>
              <a:t>(п. 25.3.2 обновленного</a:t>
            </a:r>
            <a:br>
              <a:rPr lang="ru-RU" b="1" dirty="0">
                <a:solidFill>
                  <a:srgbClr val="101C3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101C32"/>
                </a:solidFill>
                <a:latin typeface="Arial" pitchFamily="34" charset="0"/>
                <a:cs typeface="Arial" pitchFamily="34" charset="0"/>
              </a:rPr>
              <a:t> ФГОС ООО)</a:t>
            </a:r>
            <a:endParaRPr lang="ru-RU" dirty="0">
              <a:solidFill>
                <a:srgbClr val="101C32"/>
              </a:solidFill>
            </a:endParaRPr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-273657" y="668284"/>
            <a:ext cx="4718657" cy="898895"/>
          </a:xfrm>
        </p:spPr>
        <p:txBody>
          <a:bodyPr>
            <a:noAutofit/>
          </a:bodyPr>
          <a:lstStyle/>
          <a:p>
            <a:pPr algn="r"/>
            <a:r>
              <a:rPr lang="ru-RU" sz="3000" b="1" dirty="0">
                <a:ln w="9525">
                  <a:solidFill>
                    <a:srgbClr val="129481"/>
                  </a:solidFill>
                  <a:prstDash val="solid"/>
                </a:ln>
                <a:solidFill>
                  <a:srgbClr val="101C3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Второй </a:t>
            </a:r>
            <a:br>
              <a:rPr lang="ru-RU" sz="3000" b="1" dirty="0">
                <a:ln w="9525">
                  <a:solidFill>
                    <a:srgbClr val="129481"/>
                  </a:solidFill>
                  <a:prstDash val="solid"/>
                </a:ln>
                <a:solidFill>
                  <a:srgbClr val="101C3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000" b="1" dirty="0">
                <a:ln w="9525">
                  <a:solidFill>
                    <a:srgbClr val="129481"/>
                  </a:solidFill>
                  <a:prstDash val="solid"/>
                </a:ln>
                <a:solidFill>
                  <a:srgbClr val="101C3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иностранный язык</a:t>
            </a:r>
          </a:p>
        </p:txBody>
      </p:sp>
      <p:pic>
        <p:nvPicPr>
          <p:cNvPr id="22" name="Рисунок 21" descr="logo-emblem-symbol-bookmark-photos-7205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0547" y="5207000"/>
            <a:ext cx="4433453" cy="12192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744077" y="5200134"/>
            <a:ext cx="43618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Требования по второму иностранному языку есть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 п. 40.3 обновленного ФГОС ООО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335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400594"/>
            <a:ext cx="9144000" cy="2394857"/>
            <a:chOff x="0" y="0"/>
            <a:chExt cx="9144000" cy="2670709"/>
          </a:xfrm>
        </p:grpSpPr>
        <p:pic>
          <p:nvPicPr>
            <p:cNvPr id="4" name="Рисунок 3" descr="transparent-network-6.png"/>
            <p:cNvPicPr>
              <a:picLocks noChangeAspect="1"/>
            </p:cNvPicPr>
            <p:nvPr/>
          </p:nvPicPr>
          <p:blipFill>
            <a:blip r:embed="rId2" cstate="print"/>
            <a:srcRect r="51806"/>
            <a:stretch>
              <a:fillRect/>
            </a:stretch>
          </p:blipFill>
          <p:spPr>
            <a:xfrm>
              <a:off x="0" y="0"/>
              <a:ext cx="4406900" cy="2670709"/>
            </a:xfrm>
            <a:prstGeom prst="rect">
              <a:avLst/>
            </a:prstGeom>
          </p:spPr>
        </p:pic>
        <p:pic>
          <p:nvPicPr>
            <p:cNvPr id="8" name="Рисунок 7" descr="transparent-network-6.png"/>
            <p:cNvPicPr>
              <a:picLocks noChangeAspect="1"/>
            </p:cNvPicPr>
            <p:nvPr/>
          </p:nvPicPr>
          <p:blipFill>
            <a:blip r:embed="rId2" cstate="print"/>
            <a:srcRect r="51806"/>
            <a:stretch>
              <a:fillRect/>
            </a:stretch>
          </p:blipFill>
          <p:spPr>
            <a:xfrm flipH="1">
              <a:off x="4381500" y="0"/>
              <a:ext cx="4762500" cy="2670709"/>
            </a:xfrm>
            <a:prstGeom prst="rect">
              <a:avLst/>
            </a:prstGeom>
          </p:spPr>
        </p:pic>
      </p:grpSp>
      <p:pic>
        <p:nvPicPr>
          <p:cNvPr id="11" name="Рисунок 10" descr="22Q58PICm7ry58PICSf37vcdc_PIC2018.png"/>
          <p:cNvPicPr>
            <a:picLocks noChangeAspect="1"/>
          </p:cNvPicPr>
          <p:nvPr/>
        </p:nvPicPr>
        <p:blipFill>
          <a:blip r:embed="rId3" cstate="print"/>
          <a:srcRect t="7003" r="47172" b="68222"/>
          <a:stretch>
            <a:fillRect/>
          </a:stretch>
        </p:blipFill>
        <p:spPr>
          <a:xfrm>
            <a:off x="3666682" y="3502024"/>
            <a:ext cx="4893118" cy="2670175"/>
          </a:xfrm>
          <a:prstGeom prst="rect">
            <a:avLst/>
          </a:prstGeom>
        </p:spPr>
      </p:pic>
      <p:pic>
        <p:nvPicPr>
          <p:cNvPr id="12" name="Рисунок 11" descr="sm_fu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649" y="4029982"/>
            <a:ext cx="2857500" cy="2571750"/>
          </a:xfrm>
          <a:prstGeom prst="rect">
            <a:avLst/>
          </a:prstGeom>
        </p:spPr>
      </p:pic>
      <p:pic>
        <p:nvPicPr>
          <p:cNvPr id="24" name="Рисунок 23" descr="22Q58PICm7ry58PICSf37vcdc_PIC2018.png"/>
          <p:cNvPicPr>
            <a:picLocks noChangeAspect="1"/>
          </p:cNvPicPr>
          <p:nvPr/>
        </p:nvPicPr>
        <p:blipFill>
          <a:blip r:embed="rId3" cstate="print"/>
          <a:srcRect l="52282" t="7003" b="68222"/>
          <a:stretch>
            <a:fillRect/>
          </a:stretch>
        </p:blipFill>
        <p:spPr>
          <a:xfrm>
            <a:off x="4521200" y="1606550"/>
            <a:ext cx="4787900" cy="2497364"/>
          </a:xfrm>
          <a:prstGeom prst="rect">
            <a:avLst/>
          </a:prstGeom>
        </p:spPr>
      </p:pic>
      <p:pic>
        <p:nvPicPr>
          <p:cNvPr id="25" name="Рисунок 24" descr="arrow-banner-2.png"/>
          <p:cNvPicPr>
            <a:picLocks noChangeAspect="1"/>
          </p:cNvPicPr>
          <p:nvPr/>
        </p:nvPicPr>
        <p:blipFill>
          <a:blip r:embed="rId5" cstate="print"/>
          <a:srcRect l="4595"/>
          <a:stretch>
            <a:fillRect/>
          </a:stretch>
        </p:blipFill>
        <p:spPr>
          <a:xfrm>
            <a:off x="205014" y="1468664"/>
            <a:ext cx="4483101" cy="2382157"/>
          </a:xfrm>
          <a:prstGeom prst="rect">
            <a:avLst/>
          </a:prstGeom>
        </p:spPr>
      </p:pic>
      <p:grpSp>
        <p:nvGrpSpPr>
          <p:cNvPr id="13" name="Group 96"/>
          <p:cNvGrpSpPr>
            <a:grpSpLocks/>
          </p:cNvGrpSpPr>
          <p:nvPr/>
        </p:nvGrpSpPr>
        <p:grpSpPr bwMode="auto">
          <a:xfrm>
            <a:off x="879565" y="198077"/>
            <a:ext cx="7156490" cy="642691"/>
            <a:chOff x="1287" y="3365"/>
            <a:chExt cx="3165" cy="334"/>
          </a:xfrm>
        </p:grpSpPr>
        <p:sp>
          <p:nvSpPr>
            <p:cNvPr id="14" name="AutoShape 43"/>
            <p:cNvSpPr>
              <a:spLocks noChangeArrowheads="1"/>
            </p:cNvSpPr>
            <p:nvPr/>
          </p:nvSpPr>
          <p:spPr bwMode="gray">
            <a:xfrm>
              <a:off x="1412" y="3365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9" name="Picture 87" descr="Picture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" y="3499"/>
              <a:ext cx="230" cy="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52"/>
            <p:cNvSpPr txBox="1">
              <a:spLocks noChangeArrowheads="1"/>
            </p:cNvSpPr>
            <p:nvPr/>
          </p:nvSpPr>
          <p:spPr bwMode="gray">
            <a:xfrm>
              <a:off x="1515" y="3381"/>
              <a:ext cx="2873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Личностные результаты</a:t>
              </a:r>
              <a:endPara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136525" y="1964035"/>
            <a:ext cx="248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 обновленном ФГОС разделили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личностные результаты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 две группы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59842" y="2444234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(п. 9.1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 п. 9.2)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983892" y="2253734"/>
            <a:ext cx="3702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Первая группа – 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социально значимые понятия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383817" y="4063484"/>
            <a:ext cx="37029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Вторая группа – 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позитивные ценностные отношения и социально значимые навыки, умения и способности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4608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red-background-png-2.png"/>
          <p:cNvPicPr>
            <a:picLocks noChangeAspect="1"/>
          </p:cNvPicPr>
          <p:nvPr/>
        </p:nvPicPr>
        <p:blipFill>
          <a:blip r:embed="rId2" cstate="print">
            <a:lum bright="-8000"/>
          </a:blip>
          <a:stretch>
            <a:fillRect/>
          </a:stretch>
        </p:blipFill>
        <p:spPr>
          <a:xfrm rot="10800000">
            <a:off x="0" y="3723611"/>
            <a:ext cx="9144000" cy="3134389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85055" y="138349"/>
          <a:ext cx="8697685" cy="559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 descr="25686943.png"/>
          <p:cNvPicPr>
            <a:picLocks noChangeAspect="1"/>
          </p:cNvPicPr>
          <p:nvPr/>
        </p:nvPicPr>
        <p:blipFill>
          <a:blip r:embed="rId8" cstate="print">
            <a:lum bright="7000"/>
          </a:blip>
          <a:stretch>
            <a:fillRect/>
          </a:stretch>
        </p:blipFill>
        <p:spPr>
          <a:xfrm>
            <a:off x="968826" y="4525387"/>
            <a:ext cx="4125688" cy="1995158"/>
          </a:xfrm>
          <a:prstGeom prst="rect">
            <a:avLst/>
          </a:prstGeom>
        </p:spPr>
      </p:pic>
      <p:pic>
        <p:nvPicPr>
          <p:cNvPr id="11" name="Рисунок 10" descr="c6d90c7a0e90fa515e38782280d91fdb.png"/>
          <p:cNvPicPr>
            <a:picLocks noChangeAspect="1"/>
          </p:cNvPicPr>
          <p:nvPr/>
        </p:nvPicPr>
        <p:blipFill>
          <a:blip r:embed="rId9" cstate="print"/>
          <a:srcRect b="3519"/>
          <a:stretch>
            <a:fillRect/>
          </a:stretch>
        </p:blipFill>
        <p:spPr>
          <a:xfrm>
            <a:off x="7688525" y="-76198"/>
            <a:ext cx="1455475" cy="1404257"/>
          </a:xfrm>
          <a:prstGeom prst="rect">
            <a:avLst/>
          </a:prstGeom>
        </p:spPr>
      </p:pic>
      <p:pic>
        <p:nvPicPr>
          <p:cNvPr id="12" name="Рисунок 11" descr="9e0fcb8a5bb6cce0f01f796b9e715b0f.png"/>
          <p:cNvPicPr>
            <a:picLocks noChangeAspect="1"/>
          </p:cNvPicPr>
          <p:nvPr/>
        </p:nvPicPr>
        <p:blipFill>
          <a:blip r:embed="rId10" cstate="print"/>
          <a:srcRect l="67013" t="24969" r="16709" b="23193"/>
          <a:stretch>
            <a:fillRect/>
          </a:stretch>
        </p:blipFill>
        <p:spPr>
          <a:xfrm rot="16200000">
            <a:off x="7048123" y="4762123"/>
            <a:ext cx="1185666" cy="30060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9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/>
        </p:nvGraphicFramePr>
        <p:xfrm>
          <a:off x="185056" y="195940"/>
          <a:ext cx="8773889" cy="6233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 descr="the-office-budd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35149" y="3988766"/>
            <a:ext cx="3031908" cy="2869234"/>
          </a:xfrm>
          <a:prstGeom prst="rect">
            <a:avLst/>
          </a:prstGeom>
        </p:spPr>
      </p:pic>
      <p:pic>
        <p:nvPicPr>
          <p:cNvPr id="15" name="Содержимое 3" descr="0_9d65e_d34e66ae_S.jpg"/>
          <p:cNvPicPr>
            <a:picLocks noGrp="1" noChangeAspect="1"/>
          </p:cNvPicPr>
          <p:nvPr>
            <p:ph idx="1"/>
          </p:nvPr>
        </p:nvPicPr>
        <p:blipFill>
          <a:blip r:embed="rId9" cstate="print"/>
          <a:stretch>
            <a:fillRect/>
          </a:stretch>
        </p:blipFill>
        <p:spPr>
          <a:xfrm>
            <a:off x="1553029" y="5588002"/>
            <a:ext cx="1019628" cy="1019628"/>
          </a:xfrm>
        </p:spPr>
      </p:pic>
    </p:spTree>
    <p:extLst>
      <p:ext uri="{BB962C8B-B14F-4D97-AF65-F5344CB8AC3E}">
        <p14:creationId xmlns:p14="http://schemas.microsoft.com/office/powerpoint/2010/main" val="3067714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5f58PICQ9gGd7qbI9tzc_PIC2018.png"/>
          <p:cNvPicPr>
            <a:picLocks noChangeAspect="1"/>
          </p:cNvPicPr>
          <p:nvPr/>
        </p:nvPicPr>
        <p:blipFill>
          <a:blip r:embed="rId2" cstate="print"/>
          <a:srcRect t="5179" b="22143"/>
          <a:stretch>
            <a:fillRect/>
          </a:stretch>
        </p:blipFill>
        <p:spPr>
          <a:xfrm>
            <a:off x="0" y="2"/>
            <a:ext cx="8999034" cy="6701884"/>
          </a:xfrm>
          <a:prstGeom prst="rect">
            <a:avLst/>
          </a:prstGeom>
        </p:spPr>
      </p:pic>
      <p:pic>
        <p:nvPicPr>
          <p:cNvPr id="8" name="Рисунок 7" descr="10758PIChFeem4QDxQ533_PIC2018.png"/>
          <p:cNvPicPr>
            <a:picLocks noChangeAspect="1"/>
          </p:cNvPicPr>
          <p:nvPr/>
        </p:nvPicPr>
        <p:blipFill>
          <a:blip r:embed="rId3" cstate="print"/>
          <a:srcRect r="16855"/>
          <a:stretch>
            <a:fillRect/>
          </a:stretch>
        </p:blipFill>
        <p:spPr>
          <a:xfrm>
            <a:off x="6105831" y="3393774"/>
            <a:ext cx="2857231" cy="34642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07704" y="44624"/>
            <a:ext cx="5864696" cy="1569660"/>
          </a:xfrm>
          <a:prstGeom prst="rect">
            <a:avLst/>
          </a:prstGeom>
          <a:solidFill>
            <a:srgbClr val="FAFAFA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Новый перечень УУД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47664" y="3573016"/>
            <a:ext cx="6568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Умения работать с информацией;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59832" y="2204864"/>
            <a:ext cx="27090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Познавательные;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627784" y="2636912"/>
            <a:ext cx="22956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Регулятивные;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23728" y="3068960"/>
            <a:ext cx="2910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Коммуникативные;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59632" y="4077072"/>
            <a:ext cx="7025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Умения участвовать в совместной деятельности</a:t>
            </a:r>
          </a:p>
        </p:txBody>
      </p:sp>
      <p:pic>
        <p:nvPicPr>
          <p:cNvPr id="17" name="Рисунок 16" descr="seal_circle_red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885" y="4630994"/>
            <a:ext cx="1827156" cy="182715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07504" y="4941168"/>
            <a:ext cx="2097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84EEFC"/>
                </a:solidFill>
                <a:latin typeface="Arial" pitchFamily="34" charset="0"/>
                <a:cs typeface="Arial" pitchFamily="34" charset="0"/>
              </a:rPr>
              <a:t>П. 35 обновленного ФГОС </a:t>
            </a:r>
            <a:r>
              <a:rPr lang="ru-RU" b="1" dirty="0" smtClean="0">
                <a:solidFill>
                  <a:srgbClr val="84EEFC"/>
                </a:solidFill>
                <a:latin typeface="Arial" pitchFamily="34" charset="0"/>
                <a:cs typeface="Arial" pitchFamily="34" charset="0"/>
              </a:rPr>
              <a:t>НОО и ООО</a:t>
            </a:r>
            <a:endParaRPr lang="ru-RU" b="1" dirty="0">
              <a:solidFill>
                <a:srgbClr val="84EEF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ransparent-network-6.png"/>
          <p:cNvPicPr>
            <a:picLocks noChangeAspect="1"/>
          </p:cNvPicPr>
          <p:nvPr/>
        </p:nvPicPr>
        <p:blipFill>
          <a:blip r:embed="rId2" cstate="print"/>
          <a:srcRect r="87500"/>
          <a:stretch>
            <a:fillRect/>
          </a:stretch>
        </p:blipFill>
        <p:spPr>
          <a:xfrm flipH="1">
            <a:off x="8055428" y="402778"/>
            <a:ext cx="1099457" cy="2670709"/>
          </a:xfrm>
          <a:prstGeom prst="rect">
            <a:avLst/>
          </a:prstGeom>
        </p:spPr>
      </p:pic>
      <p:pic>
        <p:nvPicPr>
          <p:cNvPr id="8" name="Рисунок 7" descr="transparent-network-6.png"/>
          <p:cNvPicPr>
            <a:picLocks noChangeAspect="1"/>
          </p:cNvPicPr>
          <p:nvPr/>
        </p:nvPicPr>
        <p:blipFill>
          <a:blip r:embed="rId2" cstate="print"/>
          <a:srcRect r="87500"/>
          <a:stretch>
            <a:fillRect/>
          </a:stretch>
        </p:blipFill>
        <p:spPr>
          <a:xfrm>
            <a:off x="0" y="446314"/>
            <a:ext cx="1143000" cy="2670709"/>
          </a:xfrm>
          <a:prstGeom prst="rect">
            <a:avLst/>
          </a:prstGeom>
        </p:spPr>
      </p:pic>
      <p:pic>
        <p:nvPicPr>
          <p:cNvPr id="4" name="Рисунок 3" descr="transparent-network-6.png"/>
          <p:cNvPicPr>
            <a:picLocks noChangeAspect="1"/>
          </p:cNvPicPr>
          <p:nvPr/>
        </p:nvPicPr>
        <p:blipFill>
          <a:blip r:embed="rId2" cstate="print"/>
          <a:srcRect b="55980"/>
          <a:stretch>
            <a:fillRect/>
          </a:stretch>
        </p:blipFill>
        <p:spPr>
          <a:xfrm>
            <a:off x="0" y="0"/>
            <a:ext cx="9144000" cy="1175657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299984"/>
            <a:ext cx="8926285" cy="898895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n w="9525">
                  <a:solidFill>
                    <a:srgbClr val="129481"/>
                  </a:solidFill>
                  <a:prstDash val="solid"/>
                </a:ln>
                <a:solidFill>
                  <a:srgbClr val="00F6A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  <a:r>
              <a:rPr lang="ru-RU" sz="4400" b="1" dirty="0">
                <a:ln w="1905"/>
                <a:solidFill>
                  <a:srgbClr val="B900F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Что необходимо сделать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94350" y="1203252"/>
            <a:ext cx="68066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Подготовить новые ООП;</a:t>
            </a:r>
          </a:p>
          <a:p>
            <a:pPr>
              <a:buFont typeface="Wingdings" pitchFamily="2" charset="2"/>
              <a:buChar char="ü"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Переделать рабочие программы;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Создать новую Программу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воспитания </a:t>
            </a:r>
            <a:r>
              <a:rPr lang="ru-RU" b="1" dirty="0" smtClean="0">
                <a:solidFill>
                  <a:srgbClr val="FF0048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b="1" dirty="0">
                <a:solidFill>
                  <a:srgbClr val="FF0048"/>
                </a:solidFill>
                <a:latin typeface="Arial" pitchFamily="34" charset="0"/>
                <a:cs typeface="Arial" pitchFamily="34" charset="0"/>
              </a:rPr>
              <a:t>учетом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новых требований к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личностным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образовательным результатам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школьников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Одна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новая Программа воспитания </a:t>
            </a:r>
            <a:r>
              <a:rPr lang="ru-RU" b="1" dirty="0">
                <a:solidFill>
                  <a:srgbClr val="FF0048"/>
                </a:solidFill>
                <a:latin typeface="Arial" pitchFamily="34" charset="0"/>
                <a:cs typeface="Arial" pitchFamily="34" charset="0"/>
              </a:rPr>
              <a:t>вместо двух старых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Программы духовно-нравственного развития и воспитания и Программы формирования экологической культуры и ЗОЖ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21554" y="4687278"/>
            <a:ext cx="50872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Обновленный ФГОС </a:t>
            </a:r>
            <a:r>
              <a:rPr lang="ru-RU" sz="22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начального общего и основного </a:t>
            </a:r>
            <a:r>
              <a:rPr lang="ru-RU" sz="22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общего образования </a:t>
            </a:r>
            <a:br>
              <a:rPr lang="ru-RU" sz="22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2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упростит контроль результатов </a:t>
            </a:r>
          </a:p>
        </p:txBody>
      </p:sp>
      <p:pic>
        <p:nvPicPr>
          <p:cNvPr id="11" name="Рисунок 10" descr="ezhednevnik-biznes-bloknot-justy-thinkme-sinkm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28782" y="4687278"/>
            <a:ext cx="1744435" cy="174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90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ed-corporate-identity-ppt-backgrounds3-1000x7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Содержимое 6" descr="9e0fcb8a5bb6cce0f01f796b9e715b0f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6428" r="47181" b="13564"/>
          <a:stretch>
            <a:fillRect/>
          </a:stretch>
        </p:blipFill>
        <p:spPr>
          <a:xfrm rot="10800000">
            <a:off x="0" y="2856847"/>
            <a:ext cx="1850571" cy="4395559"/>
          </a:xfrm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>
            <a:lum bright="-11000" contrast="82000"/>
          </a:blip>
          <a:srcRect/>
          <a:stretch>
            <a:fillRect/>
          </a:stretch>
        </p:blipFill>
        <p:spPr bwMode="auto">
          <a:xfrm>
            <a:off x="163016" y="6540257"/>
            <a:ext cx="1683430" cy="20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whatiseutmdn.png"/>
          <p:cNvPicPr>
            <a:picLocks noChangeAspect="1"/>
          </p:cNvPicPr>
          <p:nvPr/>
        </p:nvPicPr>
        <p:blipFill>
          <a:blip r:embed="rId5" cstate="print"/>
          <a:srcRect l="4608" t="6210" b="7220"/>
          <a:stretch>
            <a:fillRect/>
          </a:stretch>
        </p:blipFill>
        <p:spPr>
          <a:xfrm flipH="1">
            <a:off x="145145" y="0"/>
            <a:ext cx="8998853" cy="6749140"/>
          </a:xfrm>
          <a:prstGeom prst="rect">
            <a:avLst/>
          </a:prstGeom>
        </p:spPr>
      </p:pic>
      <p:pic>
        <p:nvPicPr>
          <p:cNvPr id="10" name="Рисунок 9" descr="KijoRq6rT.pn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7000" contrast="36000"/>
          </a:blip>
          <a:stretch>
            <a:fillRect/>
          </a:stretch>
        </p:blipFill>
        <p:spPr>
          <a:xfrm flipH="1">
            <a:off x="266035" y="313572"/>
            <a:ext cx="6977746" cy="4579811"/>
          </a:xfrm>
          <a:prstGeom prst="rect">
            <a:avLst/>
          </a:prstGeom>
        </p:spPr>
      </p:pic>
      <p:pic>
        <p:nvPicPr>
          <p:cNvPr id="16" name="Содержимое 3" descr="postit12-u61738.png"/>
          <p:cNvPicPr>
            <a:picLocks noChangeAspect="1"/>
          </p:cNvPicPr>
          <p:nvPr/>
        </p:nvPicPr>
        <p:blipFill>
          <a:blip r:embed="rId7" cstate="print"/>
          <a:srcRect l="19491" r="17862"/>
          <a:stretch>
            <a:fillRect/>
          </a:stretch>
        </p:blipFill>
        <p:spPr>
          <a:xfrm rot="21293138">
            <a:off x="-109433" y="4648213"/>
            <a:ext cx="2411953" cy="235635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 rot="21275316">
            <a:off x="47411" y="5272393"/>
            <a:ext cx="21689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FF0048"/>
                </a:solidFill>
                <a:latin typeface="Arial" pitchFamily="34" charset="0"/>
                <a:cs typeface="Arial" pitchFamily="34" charset="0"/>
              </a:rPr>
              <a:t>П. 13 обновленного ФГОС НОО</a:t>
            </a:r>
          </a:p>
        </p:txBody>
      </p:sp>
      <p:pic>
        <p:nvPicPr>
          <p:cNvPr id="18" name="Рисунок 17" descr="223025_141141062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78614" y="329223"/>
            <a:ext cx="1959485" cy="1905000"/>
          </a:xfrm>
          <a:prstGeom prst="rect">
            <a:avLst/>
          </a:prstGeom>
        </p:spPr>
      </p:pic>
      <p:pic>
        <p:nvPicPr>
          <p:cNvPr id="12" name="Рисунок 11" descr="b342e1fc43ee56d3917ff20509a30188.png"/>
          <p:cNvPicPr>
            <a:picLocks noChangeAspect="1"/>
          </p:cNvPicPr>
          <p:nvPr/>
        </p:nvPicPr>
        <p:blipFill>
          <a:blip r:embed="rId9" cstate="print"/>
          <a:srcRect r="5946"/>
          <a:stretch>
            <a:fillRect/>
          </a:stretch>
        </p:blipFill>
        <p:spPr>
          <a:xfrm>
            <a:off x="5355773" y="2351849"/>
            <a:ext cx="3788227" cy="402771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62992" y="720707"/>
            <a:ext cx="598164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Arial" pitchFamily="34" charset="0"/>
                <a:cs typeface="Arial" pitchFamily="34" charset="0"/>
              </a:rPr>
              <a:t>Обновленный ФГОС требует оценить метапредметные результаты</a:t>
            </a:r>
            <a:br>
              <a:rPr lang="ru-RU" sz="2200" b="1" dirty="0">
                <a:latin typeface="Arial" pitchFamily="34" charset="0"/>
                <a:cs typeface="Arial" pitchFamily="34" charset="0"/>
              </a:rPr>
            </a:br>
            <a:r>
              <a:rPr lang="ru-RU" sz="2200" b="1" dirty="0">
                <a:latin typeface="Arial" pitchFamily="34" charset="0"/>
                <a:cs typeface="Arial" pitchFamily="34" charset="0"/>
              </a:rPr>
              <a:t>на промежуточной аттестации.</a:t>
            </a:r>
          </a:p>
          <a:p>
            <a:pPr algn="ctr"/>
            <a:r>
              <a:rPr lang="ru-RU" sz="2200" b="1" dirty="0">
                <a:latin typeface="Arial" pitchFamily="34" charset="0"/>
                <a:cs typeface="Arial" pitchFamily="34" charset="0"/>
              </a:rPr>
              <a:t>Трудность – в новых ФГОС нет разбивки метапредметных результатов по годам освоения ООП. Школе необходимо создать рабочую группу педагогов, </a:t>
            </a:r>
            <a:br>
              <a:rPr lang="ru-RU" sz="2200" b="1" dirty="0">
                <a:latin typeface="Arial" pitchFamily="34" charset="0"/>
                <a:cs typeface="Arial" pitchFamily="34" charset="0"/>
              </a:rPr>
            </a:br>
            <a:r>
              <a:rPr lang="ru-RU" sz="2200" b="1" dirty="0">
                <a:latin typeface="Arial" pitchFamily="34" charset="0"/>
                <a:cs typeface="Arial" pitchFamily="34" charset="0"/>
              </a:rPr>
              <a:t>которые сделают эту разбивку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5895d2d1cba9841eabab607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0491" y="715534"/>
            <a:ext cx="6141934" cy="3961161"/>
          </a:xfrm>
          <a:prstGeom prst="rect">
            <a:avLst/>
          </a:prstGeom>
        </p:spPr>
      </p:pic>
      <p:pic>
        <p:nvPicPr>
          <p:cNvPr id="12" name="Рисунок 11" descr="0_cbdf9_4c58f07b_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3674" y="278317"/>
            <a:ext cx="2092979" cy="217264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010228" y="1545655"/>
            <a:ext cx="47969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2000" y="1186542"/>
            <a:ext cx="729342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ru-RU" sz="4400" b="1" dirty="0">
              <a:ln w="11430"/>
              <a:solidFill>
                <a:srgbClr val="FF00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7" name="Рисунок 16" descr="1114626908.png"/>
          <p:cNvPicPr>
            <a:picLocks noChangeAspect="1"/>
          </p:cNvPicPr>
          <p:nvPr/>
        </p:nvPicPr>
        <p:blipFill>
          <a:blip r:embed="rId4" cstate="print"/>
          <a:srcRect r="7329"/>
          <a:stretch>
            <a:fillRect/>
          </a:stretch>
        </p:blipFill>
        <p:spPr>
          <a:xfrm>
            <a:off x="3971628" y="2696115"/>
            <a:ext cx="4679909" cy="469494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Приказ Министерства Просвещения Российской Федерации №286 от 31.05.2021 «Об утверждении государственного образовательного стандарта начального общего образования»</a:t>
            </a:r>
          </a:p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Приказ Министерства Просвещения Российской Федерации 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287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31.05.2021 «Об утверждении государственного образовательного стандарта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общего образования»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933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b4615be6743a0d7b422c29f63745261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777951">
            <a:off x="5572142" y="704724"/>
            <a:ext cx="3721217" cy="3561147"/>
          </a:xfrm>
          <a:prstGeom prst="rect">
            <a:avLst/>
          </a:prstGeom>
        </p:spPr>
      </p:pic>
      <p:pic>
        <p:nvPicPr>
          <p:cNvPr id="16" name="Рисунок 15" descr="0_702f4_f5c77948_XXXL.png"/>
          <p:cNvPicPr>
            <a:picLocks noChangeAspect="1"/>
          </p:cNvPicPr>
          <p:nvPr/>
        </p:nvPicPr>
        <p:blipFill>
          <a:blip r:embed="rId3" cstate="print"/>
          <a:srcRect l="49862"/>
          <a:stretch>
            <a:fillRect/>
          </a:stretch>
        </p:blipFill>
        <p:spPr>
          <a:xfrm>
            <a:off x="1043608" y="1412776"/>
            <a:ext cx="4924592" cy="50967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628" y="44624"/>
            <a:ext cx="7832791" cy="1149995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Главные отличия </a:t>
            </a:r>
            <a:b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обновленного ФГОС</a:t>
            </a:r>
          </a:p>
        </p:txBody>
      </p:sp>
      <p:pic>
        <p:nvPicPr>
          <p:cNvPr id="60" name="Рисунок 59" descr="4c697cd7f576745ebce0f14ab4f2e44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19" y="2757948"/>
            <a:ext cx="2846179" cy="4145847"/>
          </a:xfrm>
          <a:prstGeom prst="rect">
            <a:avLst/>
          </a:prstGeom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84861" y="1688895"/>
            <a:ext cx="295002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7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kumimoji="0" lang="ru-RU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бновили </a:t>
            </a:r>
            <a:br>
              <a:rPr kumimoji="0" lang="ru-RU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личностные </a:t>
            </a:r>
            <a:br>
              <a:rPr kumimoji="0" lang="ru-RU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метапредметные результаты</a:t>
            </a:r>
            <a:endParaRPr kumimoji="0" lang="ru-RU" sz="17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1772816"/>
            <a:ext cx="4647947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Минпросвещения </a:t>
            </a:r>
          </a:p>
          <a:p>
            <a:pPr algn="ctr"/>
            <a:r>
              <a:rPr lang="ru-RU" sz="17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конкретизировало:</a:t>
            </a:r>
          </a:p>
          <a:p>
            <a:pPr algn="ctr"/>
            <a:r>
              <a:rPr lang="ru-RU" sz="17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требования к предметным </a:t>
            </a:r>
            <a:br>
              <a:rPr lang="ru-RU" sz="17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7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результатам по годам обучения </a:t>
            </a:r>
            <a:br>
              <a:rPr lang="ru-RU" sz="17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7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для промежуточной аттестации </a:t>
            </a:r>
            <a:endParaRPr lang="ru-RU" sz="17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89372" y="4271879"/>
            <a:ext cx="4572000" cy="14003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700" b="1" dirty="0">
                <a:solidFill>
                  <a:srgbClr val="00B0F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Появились предметы, </a:t>
            </a:r>
            <a:br>
              <a:rPr lang="ru-RU" sz="1700" b="1" dirty="0">
                <a:solidFill>
                  <a:srgbClr val="00B0F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700" b="1" dirty="0">
                <a:solidFill>
                  <a:srgbClr val="00B0F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 которых можно реализовать модульное обучение.</a:t>
            </a:r>
            <a:br>
              <a:rPr lang="ru-RU" sz="1700" b="1" dirty="0">
                <a:solidFill>
                  <a:srgbClr val="00B0F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700" b="1" dirty="0">
                <a:solidFill>
                  <a:srgbClr val="00B0F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При этом школа сама выберет, </a:t>
            </a:r>
            <a:br>
              <a:rPr lang="ru-RU" sz="1700" b="1" dirty="0">
                <a:solidFill>
                  <a:srgbClr val="00B0F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700" b="1" dirty="0">
                <a:solidFill>
                  <a:srgbClr val="00B0F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когда реализовать модуль </a:t>
            </a:r>
            <a:endParaRPr lang="ru-RU" sz="1700" b="1" dirty="0">
              <a:solidFill>
                <a:srgbClr val="00B0F0"/>
              </a:solidFill>
            </a:endParaRPr>
          </a:p>
        </p:txBody>
      </p:sp>
      <p:pic>
        <p:nvPicPr>
          <p:cNvPr id="23" name="Рисунок 22" descr="paper_plane_PNG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859486" y="3135768"/>
            <a:ext cx="925286" cy="754648"/>
          </a:xfrm>
          <a:prstGeom prst="rect">
            <a:avLst/>
          </a:prstGeom>
        </p:spPr>
      </p:pic>
      <p:pic>
        <p:nvPicPr>
          <p:cNvPr id="24" name="Рисунок 23" descr="paper_plane_PNG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51371" y="4256997"/>
            <a:ext cx="457200" cy="372885"/>
          </a:xfrm>
          <a:prstGeom prst="rect">
            <a:avLst/>
          </a:prstGeom>
        </p:spPr>
      </p:pic>
      <p:pic>
        <p:nvPicPr>
          <p:cNvPr id="25" name="Рисунок 24" descr="paper_plane_PNG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914403" y="2787424"/>
            <a:ext cx="925286" cy="754648"/>
          </a:xfrm>
          <a:prstGeom prst="rect">
            <a:avLst/>
          </a:prstGeom>
        </p:spPr>
      </p:pic>
      <p:pic>
        <p:nvPicPr>
          <p:cNvPr id="18" name="Содержимое 3" descr="GAMES_icon-01-01.pn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163285" y="685798"/>
            <a:ext cx="1034143" cy="1066801"/>
          </a:xfrm>
        </p:spPr>
      </p:pic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top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-44000" contrast="78000"/>
          </a:blip>
          <a:stretch>
            <a:fillRect/>
          </a:stretch>
        </p:blipFill>
        <p:spPr>
          <a:xfrm rot="3604411">
            <a:off x="374708" y="-228972"/>
            <a:ext cx="2488057" cy="3328357"/>
          </a:xfrm>
          <a:prstGeom prst="rect">
            <a:avLst/>
          </a:prstGeom>
        </p:spPr>
      </p:pic>
      <p:pic>
        <p:nvPicPr>
          <p:cNvPr id="15" name="Рисунок 14" descr="22Q58PICm7ry58PICSf37vcdc_PIC2018.png"/>
          <p:cNvPicPr>
            <a:picLocks noChangeAspect="1"/>
          </p:cNvPicPr>
          <p:nvPr/>
        </p:nvPicPr>
        <p:blipFill>
          <a:blip r:embed="rId3" cstate="print"/>
          <a:srcRect t="34192" b="36837"/>
          <a:stretch>
            <a:fillRect/>
          </a:stretch>
        </p:blipFill>
        <p:spPr>
          <a:xfrm>
            <a:off x="3044331" y="2855248"/>
            <a:ext cx="5163750" cy="2000051"/>
          </a:xfrm>
          <a:prstGeom prst="rect">
            <a:avLst/>
          </a:prstGeom>
        </p:spPr>
      </p:pic>
      <p:pic>
        <p:nvPicPr>
          <p:cNvPr id="5" name="Рисунок 4" descr="eedb338d7d94fcd1cbf1a125f0ecd91c.png"/>
          <p:cNvPicPr>
            <a:picLocks noChangeAspect="1"/>
          </p:cNvPicPr>
          <p:nvPr/>
        </p:nvPicPr>
        <p:blipFill>
          <a:blip r:embed="rId4" cstate="print"/>
          <a:srcRect l="23651" r="17460"/>
          <a:stretch>
            <a:fillRect/>
          </a:stretch>
        </p:blipFill>
        <p:spPr>
          <a:xfrm>
            <a:off x="517679" y="1959434"/>
            <a:ext cx="2705220" cy="4593770"/>
          </a:xfrm>
          <a:prstGeom prst="rect">
            <a:avLst/>
          </a:prstGeom>
        </p:spPr>
      </p:pic>
      <p:pic>
        <p:nvPicPr>
          <p:cNvPr id="9" name="Рисунок 8" descr="22Q58PICm7ry58PICSf37vcdc_PIC2018.png"/>
          <p:cNvPicPr>
            <a:picLocks noChangeAspect="1"/>
          </p:cNvPicPr>
          <p:nvPr/>
        </p:nvPicPr>
        <p:blipFill>
          <a:blip r:embed="rId3" cstate="print"/>
          <a:srcRect b="68489"/>
          <a:stretch>
            <a:fillRect/>
          </a:stretch>
        </p:blipFill>
        <p:spPr>
          <a:xfrm>
            <a:off x="2957247" y="843172"/>
            <a:ext cx="5163750" cy="21753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59632" y="-27384"/>
            <a:ext cx="788436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Предметы, для которых </a:t>
            </a:r>
            <a:b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прописали требования</a:t>
            </a:r>
            <a:b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к образовательным результатам</a:t>
            </a:r>
            <a:b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по годам обучения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НОО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22Q58PICm7ry58PICSf37vcdc_PIC2018.png"/>
          <p:cNvPicPr>
            <a:picLocks noChangeAspect="1"/>
          </p:cNvPicPr>
          <p:nvPr/>
        </p:nvPicPr>
        <p:blipFill>
          <a:blip r:embed="rId3" cstate="print"/>
          <a:srcRect t="66836" r="49546"/>
          <a:stretch>
            <a:fillRect/>
          </a:stretch>
        </p:blipFill>
        <p:spPr>
          <a:xfrm>
            <a:off x="3087880" y="4720954"/>
            <a:ext cx="2605342" cy="22894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92277" y="3490027"/>
            <a:ext cx="1513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Русский язык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987" y="3588002"/>
            <a:ext cx="23948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Литературное чтение</a:t>
            </a:r>
            <a:endParaRPr lang="ru-RU" sz="2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33050" y="5242626"/>
            <a:ext cx="23186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Иностранный язык</a:t>
            </a:r>
            <a:endParaRPr lang="ru-RU" sz="2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439878" y="1998685"/>
            <a:ext cx="19049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Математика</a:t>
            </a:r>
            <a:endParaRPr lang="ru-RU" sz="2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91191" y="1966031"/>
            <a:ext cx="21118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Окружающий мир</a:t>
            </a:r>
            <a:endParaRPr lang="ru-RU" sz="2200" dirty="0"/>
          </a:p>
        </p:txBody>
      </p:sp>
      <p:pic>
        <p:nvPicPr>
          <p:cNvPr id="20" name="Рисунок 19" descr="IM2709_08_136730847707_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805" y="4720954"/>
            <a:ext cx="2710543" cy="21930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20K58PIC6PpCWY42F1t98_PIC2018.png"/>
          <p:cNvPicPr>
            <a:picLocks noChangeAspect="1"/>
          </p:cNvPicPr>
          <p:nvPr/>
        </p:nvPicPr>
        <p:blipFill>
          <a:blip r:embed="rId2" cstate="print"/>
          <a:srcRect l="37937" t="16349" r="5079" b="35238"/>
          <a:stretch>
            <a:fillRect/>
          </a:stretch>
        </p:blipFill>
        <p:spPr>
          <a:xfrm>
            <a:off x="5236029" y="3537857"/>
            <a:ext cx="3907971" cy="3320143"/>
          </a:xfrm>
          <a:prstGeom prst="rect">
            <a:avLst/>
          </a:prstGeom>
        </p:spPr>
      </p:pic>
      <p:pic>
        <p:nvPicPr>
          <p:cNvPr id="25" name="Рисунок 24" descr="22Q58PICm7ry58PICSf37vcdc_PIC2018.png"/>
          <p:cNvPicPr>
            <a:picLocks noChangeAspect="1"/>
          </p:cNvPicPr>
          <p:nvPr/>
        </p:nvPicPr>
        <p:blipFill>
          <a:blip r:embed="rId3" cstate="print"/>
          <a:srcRect l="49364" t="66346" r="636" b="8140"/>
          <a:stretch>
            <a:fillRect/>
          </a:stretch>
        </p:blipFill>
        <p:spPr>
          <a:xfrm>
            <a:off x="-76201" y="1099460"/>
            <a:ext cx="4789716" cy="2373083"/>
          </a:xfrm>
          <a:prstGeom prst="rect">
            <a:avLst/>
          </a:prstGeom>
        </p:spPr>
      </p:pic>
      <p:sp>
        <p:nvSpPr>
          <p:cNvPr id="29" name="Заголовок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45835" cy="898895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n w="9525">
                  <a:solidFill>
                    <a:srgbClr val="129481"/>
                  </a:solidFill>
                  <a:prstDash val="solid"/>
                </a:ln>
                <a:solidFill>
                  <a:srgbClr val="00F6A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  <a:r>
              <a:rPr lang="ru-RU" sz="3600" b="1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В чем отличие </a:t>
            </a:r>
            <a:br>
              <a:rPr lang="ru-RU" sz="3600" b="1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3600" b="1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обновленного </a:t>
            </a:r>
            <a:r>
              <a:rPr lang="ru-RU" sz="3600" b="1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ФГОС в ООО</a:t>
            </a:r>
            <a:endParaRPr lang="ru-RU" sz="3600" b="1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3250" y="1469953"/>
            <a:ext cx="46479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Минпросвещения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конкретизировало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требования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 предметным результатам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 годам обучения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31" name="Рисунок 30" descr="Notepaper.png"/>
          <p:cNvPicPr>
            <a:picLocks noChangeAspect="1"/>
          </p:cNvPicPr>
          <p:nvPr/>
        </p:nvPicPr>
        <p:blipFill>
          <a:blip r:embed="rId4" cstate="print"/>
          <a:srcRect l="47033" r="7365" b="69198"/>
          <a:stretch>
            <a:fillRect/>
          </a:stretch>
        </p:blipFill>
        <p:spPr>
          <a:xfrm>
            <a:off x="6799901" y="1356664"/>
            <a:ext cx="2085938" cy="784194"/>
          </a:xfrm>
          <a:prstGeom prst="rect">
            <a:avLst/>
          </a:prstGeom>
        </p:spPr>
      </p:pic>
      <p:pic>
        <p:nvPicPr>
          <p:cNvPr id="32" name="Рисунок 31" descr="Notepaper.png"/>
          <p:cNvPicPr>
            <a:picLocks noChangeAspect="1"/>
          </p:cNvPicPr>
          <p:nvPr/>
        </p:nvPicPr>
        <p:blipFill>
          <a:blip r:embed="rId5" cstate="print"/>
          <a:srcRect l="47600" t="30365" r="27542" b="43378"/>
          <a:stretch>
            <a:fillRect/>
          </a:stretch>
        </p:blipFill>
        <p:spPr>
          <a:xfrm>
            <a:off x="7016598" y="2258786"/>
            <a:ext cx="1839952" cy="812445"/>
          </a:xfrm>
          <a:prstGeom prst="rect">
            <a:avLst/>
          </a:prstGeom>
        </p:spPr>
      </p:pic>
      <p:pic>
        <p:nvPicPr>
          <p:cNvPr id="34" name="Рисунок 33" descr="Notepaper.png"/>
          <p:cNvPicPr>
            <a:picLocks noChangeAspect="1"/>
          </p:cNvPicPr>
          <p:nvPr/>
        </p:nvPicPr>
        <p:blipFill>
          <a:blip r:embed="rId6" cstate="print"/>
          <a:srcRect l="47033" r="7365" b="69198"/>
          <a:stretch>
            <a:fillRect/>
          </a:stretch>
        </p:blipFill>
        <p:spPr>
          <a:xfrm>
            <a:off x="4482790" y="2204061"/>
            <a:ext cx="2375210" cy="907128"/>
          </a:xfrm>
          <a:prstGeom prst="rect">
            <a:avLst/>
          </a:prstGeom>
        </p:spPr>
      </p:pic>
      <p:pic>
        <p:nvPicPr>
          <p:cNvPr id="35" name="Рисунок 34" descr="Notepaper.png"/>
          <p:cNvPicPr>
            <a:picLocks noChangeAspect="1"/>
          </p:cNvPicPr>
          <p:nvPr/>
        </p:nvPicPr>
        <p:blipFill>
          <a:blip r:embed="rId7" cstate="print"/>
          <a:srcRect l="47033" r="7365" b="69198"/>
          <a:stretch>
            <a:fillRect/>
          </a:stretch>
        </p:blipFill>
        <p:spPr>
          <a:xfrm>
            <a:off x="1817648" y="5315250"/>
            <a:ext cx="2966224" cy="806766"/>
          </a:xfrm>
          <a:prstGeom prst="rect">
            <a:avLst/>
          </a:prstGeom>
        </p:spPr>
      </p:pic>
      <p:pic>
        <p:nvPicPr>
          <p:cNvPr id="36" name="Рисунок 35" descr="Notepaper.png"/>
          <p:cNvPicPr>
            <a:picLocks noChangeAspect="1"/>
          </p:cNvPicPr>
          <p:nvPr/>
        </p:nvPicPr>
        <p:blipFill>
          <a:blip r:embed="rId5" cstate="print"/>
          <a:srcRect l="47600" t="30365" r="27542" b="43378"/>
          <a:stretch>
            <a:fillRect/>
          </a:stretch>
        </p:blipFill>
        <p:spPr>
          <a:xfrm>
            <a:off x="3644278" y="3267221"/>
            <a:ext cx="2051824" cy="765186"/>
          </a:xfrm>
          <a:prstGeom prst="rect">
            <a:avLst/>
          </a:prstGeom>
        </p:spPr>
      </p:pic>
      <p:pic>
        <p:nvPicPr>
          <p:cNvPr id="37" name="Рисунок 36" descr="Notepaper.png"/>
          <p:cNvPicPr>
            <a:picLocks noChangeAspect="1"/>
          </p:cNvPicPr>
          <p:nvPr/>
        </p:nvPicPr>
        <p:blipFill>
          <a:blip r:embed="rId5" cstate="print"/>
          <a:srcRect l="47600" t="30365" r="27542" b="43378"/>
          <a:stretch>
            <a:fillRect/>
          </a:stretch>
        </p:blipFill>
        <p:spPr>
          <a:xfrm>
            <a:off x="2756431" y="4107896"/>
            <a:ext cx="1620130" cy="739167"/>
          </a:xfrm>
          <a:prstGeom prst="rect">
            <a:avLst/>
          </a:prstGeom>
        </p:spPr>
      </p:pic>
      <p:pic>
        <p:nvPicPr>
          <p:cNvPr id="38" name="Рисунок 37" descr="Notepaper.png"/>
          <p:cNvPicPr>
            <a:picLocks noChangeAspect="1"/>
          </p:cNvPicPr>
          <p:nvPr/>
        </p:nvPicPr>
        <p:blipFill>
          <a:blip r:embed="rId8" cstate="print"/>
          <a:srcRect l="47600" t="30365" r="27542" b="43378"/>
          <a:stretch>
            <a:fillRect/>
          </a:stretch>
        </p:blipFill>
        <p:spPr>
          <a:xfrm>
            <a:off x="5036633" y="1168665"/>
            <a:ext cx="1616927" cy="977325"/>
          </a:xfrm>
          <a:prstGeom prst="rect">
            <a:avLst/>
          </a:prstGeom>
        </p:spPr>
      </p:pic>
      <p:pic>
        <p:nvPicPr>
          <p:cNvPr id="40" name="Рисунок 39" descr="Notepaper.png"/>
          <p:cNvPicPr>
            <a:picLocks noChangeAspect="1"/>
          </p:cNvPicPr>
          <p:nvPr/>
        </p:nvPicPr>
        <p:blipFill>
          <a:blip r:embed="rId9" cstate="print"/>
          <a:srcRect l="47600" t="30365" r="27542" b="43378"/>
          <a:stretch>
            <a:fillRect/>
          </a:stretch>
        </p:blipFill>
        <p:spPr>
          <a:xfrm>
            <a:off x="4556202" y="4157813"/>
            <a:ext cx="1349297" cy="810056"/>
          </a:xfrm>
          <a:prstGeom prst="rect">
            <a:avLst/>
          </a:prstGeom>
        </p:spPr>
      </p:pic>
      <p:pic>
        <p:nvPicPr>
          <p:cNvPr id="41" name="Рисунок 40" descr="Notepaper.png"/>
          <p:cNvPicPr>
            <a:picLocks noChangeAspect="1"/>
          </p:cNvPicPr>
          <p:nvPr/>
        </p:nvPicPr>
        <p:blipFill>
          <a:blip r:embed="rId10" cstate="print"/>
          <a:srcRect l="47600" t="30365" r="27542" b="43378"/>
          <a:stretch>
            <a:fillRect/>
          </a:stretch>
        </p:blipFill>
        <p:spPr>
          <a:xfrm>
            <a:off x="5930943" y="3211907"/>
            <a:ext cx="1616927" cy="775274"/>
          </a:xfrm>
          <a:prstGeom prst="rect">
            <a:avLst/>
          </a:prstGeom>
        </p:spPr>
      </p:pic>
      <p:pic>
        <p:nvPicPr>
          <p:cNvPr id="42" name="Рисунок 41" descr="Notepaper.png"/>
          <p:cNvPicPr>
            <a:picLocks noChangeAspect="1"/>
          </p:cNvPicPr>
          <p:nvPr/>
        </p:nvPicPr>
        <p:blipFill>
          <a:blip r:embed="rId5" cstate="print"/>
          <a:srcRect l="47600" t="30365" r="27542" b="43378"/>
          <a:stretch>
            <a:fillRect/>
          </a:stretch>
        </p:blipFill>
        <p:spPr>
          <a:xfrm>
            <a:off x="1055650" y="4515049"/>
            <a:ext cx="1722862" cy="765984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5226204" y="1310306"/>
            <a:ext cx="1182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Русский </a:t>
            </a:r>
            <a:b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язык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114561" y="1520763"/>
            <a:ext cx="1514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Литература</a:t>
            </a:r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4826910" y="2304445"/>
            <a:ext cx="1759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Иностранный</a:t>
            </a:r>
            <a:b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язык</a:t>
            </a:r>
            <a:endParaRPr lang="ru-RU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2924555" y="4297593"/>
            <a:ext cx="1152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История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2288096" y="5516790"/>
            <a:ext cx="2140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Обществознание</a:t>
            </a:r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7168042" y="2477157"/>
            <a:ext cx="1418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География</a:t>
            </a:r>
            <a:endParaRPr lang="ru-RU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3844460" y="3438332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Математика</a:t>
            </a:r>
            <a:endParaRPr lang="ru-RU" dirty="0"/>
          </a:p>
        </p:txBody>
      </p:sp>
      <p:pic>
        <p:nvPicPr>
          <p:cNvPr id="60" name="Рисунок 59" descr="Notepaper.png"/>
          <p:cNvPicPr>
            <a:picLocks noChangeAspect="1"/>
          </p:cNvPicPr>
          <p:nvPr/>
        </p:nvPicPr>
        <p:blipFill>
          <a:blip r:embed="rId11" cstate="print"/>
          <a:srcRect l="47033" r="7365" b="69198"/>
          <a:stretch>
            <a:fillRect/>
          </a:stretch>
        </p:blipFill>
        <p:spPr>
          <a:xfrm>
            <a:off x="208156" y="3612207"/>
            <a:ext cx="2456987" cy="806766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565071" y="3758000"/>
            <a:ext cx="1765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Информатика</a:t>
            </a:r>
            <a:endParaRPr lang="ru-RU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6178407" y="3378237"/>
            <a:ext cx="1026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cs typeface="Arial" pitchFamily="34" charset="0"/>
              </a:rPr>
              <a:t>Физика</a:t>
            </a:r>
            <a:endParaRPr lang="ru-RU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1207895" y="4694392"/>
            <a:ext cx="1286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Биология</a:t>
            </a:r>
            <a:endParaRPr lang="ru-RU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4713956" y="4336623"/>
            <a:ext cx="930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Химия</a:t>
            </a:r>
            <a:endParaRPr lang="ru-RU" dirty="0"/>
          </a:p>
        </p:txBody>
      </p:sp>
      <p:pic>
        <p:nvPicPr>
          <p:cNvPr id="28" name="Содержимое 3" descr="GAMES_icon-01-01.png"/>
          <p:cNvPicPr>
            <a:picLocks noGrp="1" noChangeAspect="1"/>
          </p:cNvPicPr>
          <p:nvPr>
            <p:ph idx="1"/>
          </p:nvPr>
        </p:nvPicPr>
        <p:blipFill>
          <a:blip r:embed="rId12" cstate="print"/>
          <a:stretch>
            <a:fillRect/>
          </a:stretch>
        </p:blipFill>
        <p:spPr>
          <a:xfrm>
            <a:off x="7822407" y="111430"/>
            <a:ext cx="1034143" cy="1066801"/>
          </a:xfrm>
        </p:spPr>
      </p:pic>
    </p:spTree>
    <p:extLst>
      <p:ext uri="{BB962C8B-B14F-4D97-AF65-F5344CB8AC3E}">
        <p14:creationId xmlns:p14="http://schemas.microsoft.com/office/powerpoint/2010/main" val="2719041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Содержимое 3" descr="Arrow-to-Arrow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6571" y="849091"/>
            <a:ext cx="8441341" cy="4223654"/>
          </a:xfrm>
        </p:spPr>
      </p:pic>
      <p:pic>
        <p:nvPicPr>
          <p:cNvPr id="9" name="Рисунок 8" descr="68389fcb01f220d2b6b784e28e19316d.png"/>
          <p:cNvPicPr>
            <a:picLocks noChangeAspect="1"/>
          </p:cNvPicPr>
          <p:nvPr/>
        </p:nvPicPr>
        <p:blipFill>
          <a:blip r:embed="rId4" cstate="print"/>
          <a:srcRect l="19270"/>
          <a:stretch>
            <a:fillRect/>
          </a:stretch>
        </p:blipFill>
        <p:spPr>
          <a:xfrm>
            <a:off x="228599" y="283036"/>
            <a:ext cx="3952617" cy="5366652"/>
          </a:xfrm>
          <a:prstGeom prst="rect">
            <a:avLst/>
          </a:prstGeom>
        </p:spPr>
      </p:pic>
      <p:pic>
        <p:nvPicPr>
          <p:cNvPr id="10" name="Рисунок 9" descr="68389fcb01f220d2b6b784e28e19316d.png"/>
          <p:cNvPicPr>
            <a:picLocks noChangeAspect="1"/>
          </p:cNvPicPr>
          <p:nvPr/>
        </p:nvPicPr>
        <p:blipFill>
          <a:blip r:embed="rId4" cstate="print"/>
          <a:srcRect l="19270"/>
          <a:stretch>
            <a:fillRect/>
          </a:stretch>
        </p:blipFill>
        <p:spPr>
          <a:xfrm>
            <a:off x="5475515" y="283037"/>
            <a:ext cx="3952617" cy="536665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90586" y="250376"/>
            <a:ext cx="1904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Плюсы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117771" y="250378"/>
            <a:ext cx="21226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Минусы</a:t>
            </a:r>
          </a:p>
        </p:txBody>
      </p:sp>
      <p:pic>
        <p:nvPicPr>
          <p:cNvPr id="14" name="Рисунок 13" descr="mzl.bvmrutg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83831" y="3800977"/>
            <a:ext cx="1152024" cy="115202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35420" y="877453"/>
            <a:ext cx="3069779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Упростит контроль качества</a:t>
            </a:r>
          </a:p>
          <a:p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Почему: сейчас в ФГОС есть требования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только к предметным результатам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4-х классов.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Заместитель директора самостоятельно делит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все предметные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результаты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годам обучения,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чтобы провести промежуточную аттестацию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82341" y="844795"/>
            <a:ext cx="308065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Усложнит подготовку документов</a:t>
            </a:r>
          </a:p>
          <a:p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Почему: заместителю директора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учителям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придется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переделать ООП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рабочие программы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НОО с учетом новых требований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 предметным результатам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7" name="Рисунок 16" descr="7d7bddeb6c0e19c12b5d609d7fab35a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62941" y="4640573"/>
            <a:ext cx="3341915" cy="2217427"/>
          </a:xfrm>
          <a:prstGeom prst="rect">
            <a:avLst/>
          </a:prstGeom>
        </p:spPr>
      </p:pic>
      <p:pic>
        <p:nvPicPr>
          <p:cNvPr id="18" name="Содержимое 3" descr="GAMES_icon-01-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71255" y="174170"/>
            <a:ext cx="1034143" cy="10668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06G58PIC1Feckyv70s8f6_PIC2018.png"/>
          <p:cNvPicPr>
            <a:picLocks noChangeAspect="1"/>
          </p:cNvPicPr>
          <p:nvPr/>
        </p:nvPicPr>
        <p:blipFill>
          <a:blip r:embed="rId2" cstate="print"/>
          <a:srcRect l="13492" t="15079" r="17302" b="52222"/>
          <a:stretch>
            <a:fillRect/>
          </a:stretch>
        </p:blipFill>
        <p:spPr>
          <a:xfrm>
            <a:off x="2046511" y="3010750"/>
            <a:ext cx="6161314" cy="2911078"/>
          </a:xfrm>
          <a:prstGeom prst="rect">
            <a:avLst/>
          </a:prstGeom>
        </p:spPr>
      </p:pic>
      <p:pic>
        <p:nvPicPr>
          <p:cNvPr id="7" name="Рисунок 6" descr="558PICe58PIC58PIC33K58PICHrdQhdU6_PIC2018.png"/>
          <p:cNvPicPr>
            <a:picLocks noChangeAspect="1"/>
          </p:cNvPicPr>
          <p:nvPr/>
        </p:nvPicPr>
        <p:blipFill>
          <a:blip r:embed="rId3" cstate="print"/>
          <a:srcRect t="20714" b="16250"/>
          <a:stretch>
            <a:fillRect/>
          </a:stretch>
        </p:blipFill>
        <p:spPr>
          <a:xfrm>
            <a:off x="1796135" y="0"/>
            <a:ext cx="6901549" cy="3352801"/>
          </a:xfrm>
          <a:prstGeom prst="rect">
            <a:avLst/>
          </a:prstGeom>
        </p:spPr>
      </p:pic>
      <p:pic>
        <p:nvPicPr>
          <p:cNvPr id="6" name="Рисунок 5" descr="0_17a7ae_b8900031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352" y="1869368"/>
            <a:ext cx="2549392" cy="4553203"/>
          </a:xfrm>
          <a:prstGeom prst="rect">
            <a:avLst/>
          </a:prstGeom>
        </p:spPr>
      </p:pic>
      <p:pic>
        <p:nvPicPr>
          <p:cNvPr id="10" name="Рисунок 9" descr="0_dba78_94da0ccb_orig.png"/>
          <p:cNvPicPr>
            <a:picLocks noChangeAspect="1"/>
          </p:cNvPicPr>
          <p:nvPr/>
        </p:nvPicPr>
        <p:blipFill>
          <a:blip r:embed="rId5" cstate="print"/>
          <a:srcRect l="9188"/>
          <a:stretch>
            <a:fillRect/>
          </a:stretch>
        </p:blipFill>
        <p:spPr>
          <a:xfrm rot="1766783">
            <a:off x="7840335" y="1715186"/>
            <a:ext cx="917989" cy="1181344"/>
          </a:xfrm>
          <a:prstGeom prst="rect">
            <a:avLst/>
          </a:prstGeom>
        </p:spPr>
      </p:pic>
      <p:pic>
        <p:nvPicPr>
          <p:cNvPr id="12" name="Рисунок 11" descr="1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27152" y="4259384"/>
            <a:ext cx="1886221" cy="193458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31840" y="476672"/>
            <a:ext cx="476794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 данный момент </a:t>
            </a:r>
            <a:b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обновленном ФГОС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нет 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требований  к результатам по годам обучения для трех предметов в начальной школе: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родной язык, литературное чтение на родном языке и ОРКСЭ</a:t>
            </a:r>
            <a:endParaRPr lang="ru-RU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39752" y="3207774"/>
            <a:ext cx="555276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Школьники изучают </a:t>
            </a:r>
            <a:b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эти три предмета и проходят </a:t>
            </a:r>
            <a:b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аттестацию по ним,  так как они входят</a:t>
            </a:r>
            <a:b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в перечень обязательных предметов </a:t>
            </a:r>
            <a:b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(п. 24.3.2 обновленного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ФГОС начального общего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образования) 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18b07011334f027370f72a6891e29b14.png"/>
          <p:cNvPicPr>
            <a:picLocks noChangeAspect="1"/>
          </p:cNvPicPr>
          <p:nvPr/>
        </p:nvPicPr>
        <p:blipFill>
          <a:blip r:embed="rId2" cstate="print"/>
          <a:srcRect t="3988" r="75279" b="66636"/>
          <a:stretch>
            <a:fillRect/>
          </a:stretch>
        </p:blipFill>
        <p:spPr>
          <a:xfrm>
            <a:off x="4423465" y="179750"/>
            <a:ext cx="4720535" cy="290635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75475" y="348645"/>
            <a:ext cx="40386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Нельзя. Требований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 результатам по годам 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обучения нет для родных языка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литературы, основ духовно-нравственной культуры народов России. Предметы надо изучать и аттестацию проводить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Рисунок 10" descr="bubble-2244298_12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6971" y="-32657"/>
            <a:ext cx="3806371" cy="3542881"/>
          </a:xfrm>
          <a:prstGeom prst="rect">
            <a:avLst/>
          </a:prstGeom>
        </p:spPr>
      </p:pic>
      <p:pic>
        <p:nvPicPr>
          <p:cNvPr id="10" name="Рисунок 9" descr="6bb4392565f4a772fd88766b4ccf9912.png"/>
          <p:cNvPicPr>
            <a:picLocks noChangeAspect="1"/>
          </p:cNvPicPr>
          <p:nvPr/>
        </p:nvPicPr>
        <p:blipFill>
          <a:blip r:embed="rId4" cstate="print"/>
          <a:srcRect t="52063"/>
          <a:stretch>
            <a:fillRect/>
          </a:stretch>
        </p:blipFill>
        <p:spPr>
          <a:xfrm>
            <a:off x="870858" y="3973285"/>
            <a:ext cx="6858000" cy="3287486"/>
          </a:xfrm>
          <a:prstGeom prst="rect">
            <a:avLst/>
          </a:prstGeom>
        </p:spPr>
      </p:pic>
      <p:pic>
        <p:nvPicPr>
          <p:cNvPr id="4" name="Содержимое 3" descr="682b5b0eb91e0a6a13d756901298d066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l="24632" r="29546"/>
          <a:stretch>
            <a:fillRect/>
          </a:stretch>
        </p:blipFill>
        <p:spPr>
          <a:xfrm>
            <a:off x="0" y="2201863"/>
            <a:ext cx="2159000" cy="4711700"/>
          </a:xfrm>
        </p:spPr>
      </p:pic>
      <p:pic>
        <p:nvPicPr>
          <p:cNvPr id="5" name="Рисунок 4" descr="d7010356786b74f8e45200afd2a4eb54.png"/>
          <p:cNvPicPr>
            <a:picLocks noChangeAspect="1"/>
          </p:cNvPicPr>
          <p:nvPr/>
        </p:nvPicPr>
        <p:blipFill>
          <a:blip r:embed="rId6" cstate="print"/>
          <a:srcRect l="23357" r="28878"/>
          <a:stretch>
            <a:fillRect/>
          </a:stretch>
        </p:blipFill>
        <p:spPr>
          <a:xfrm>
            <a:off x="6531428" y="2298700"/>
            <a:ext cx="2349500" cy="47625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61599" y="412145"/>
            <a:ext cx="265406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Можно ли </a:t>
            </a:r>
            <a:b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 изучать предмет</a:t>
            </a:r>
            <a:b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 основной школе, </a:t>
            </a:r>
            <a:b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если нет требований </a:t>
            </a:r>
            <a:b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 результатам </a:t>
            </a:r>
            <a:b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 годам обучения?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57535451_d7587b124a3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9715" y="2463799"/>
            <a:ext cx="2089176" cy="244202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733800" y="3124200"/>
            <a:ext cx="18000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п. 25.3.2 </a:t>
            </a:r>
            <a:br>
              <a:rPr lang="ru-RU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обновленного ФГОС ООО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7" name="Содержимое 3" descr="GAMES_icon-01-0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3285" y="685798"/>
            <a:ext cx="1034143" cy="106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29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f8c5b3b13ec61509abf9754df29f7f2b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7478"/>
          <a:stretch>
            <a:fillRect/>
          </a:stretch>
        </p:blipFill>
        <p:spPr>
          <a:xfrm>
            <a:off x="5468139" y="1660735"/>
            <a:ext cx="4010398" cy="4859791"/>
          </a:xfrm>
        </p:spPr>
      </p:pic>
      <p:pic>
        <p:nvPicPr>
          <p:cNvPr id="9" name="Рисунок 8" descr="33658PICU6rpKd7E58PIC3469_PIC2018.png"/>
          <p:cNvPicPr>
            <a:picLocks noChangeAspect="1"/>
          </p:cNvPicPr>
          <p:nvPr/>
        </p:nvPicPr>
        <p:blipFill>
          <a:blip r:embed="rId3" cstate="print"/>
          <a:srcRect t="40608"/>
          <a:stretch>
            <a:fillRect/>
          </a:stretch>
        </p:blipFill>
        <p:spPr>
          <a:xfrm>
            <a:off x="1315844" y="1688549"/>
            <a:ext cx="6200077" cy="4721279"/>
          </a:xfrm>
          <a:prstGeom prst="rect">
            <a:avLst/>
          </a:prstGeom>
        </p:spPr>
      </p:pic>
      <p:pic>
        <p:nvPicPr>
          <p:cNvPr id="11" name="Рисунок 10" descr="vertical-banner-png.png"/>
          <p:cNvPicPr>
            <a:picLocks noChangeAspect="1"/>
          </p:cNvPicPr>
          <p:nvPr/>
        </p:nvPicPr>
        <p:blipFill>
          <a:blip r:embed="rId4" cstate="print"/>
          <a:srcRect t="12540"/>
          <a:stretch>
            <a:fillRect/>
          </a:stretch>
        </p:blipFill>
        <p:spPr>
          <a:xfrm rot="16200000">
            <a:off x="3412556" y="-3336354"/>
            <a:ext cx="1873404" cy="86985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13138" y="267666"/>
            <a:ext cx="61177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A4EDFE"/>
                </a:solidFill>
                <a:latin typeface="Arial" pitchFamily="34" charset="0"/>
                <a:cs typeface="Arial" pitchFamily="34" charset="0"/>
              </a:rPr>
              <a:t>Требования к результатам </a:t>
            </a:r>
            <a:r>
              <a:rPr lang="ru-RU" sz="2400" b="1" dirty="0" smtClean="0">
                <a:solidFill>
                  <a:srgbClr val="A4EDFE"/>
                </a:solidFill>
                <a:latin typeface="Arial" pitchFamily="34" charset="0"/>
                <a:cs typeface="Arial" pitchFamily="34" charset="0"/>
              </a:rPr>
              <a:t>в НОО</a:t>
            </a:r>
            <a:r>
              <a:rPr lang="ru-RU" sz="2400" b="1" dirty="0">
                <a:solidFill>
                  <a:srgbClr val="A4EDFE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>
                <a:solidFill>
                  <a:srgbClr val="A4EDFE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A4EDFE"/>
                </a:solidFill>
                <a:latin typeface="Arial" pitchFamily="34" charset="0"/>
                <a:cs typeface="Arial" pitchFamily="34" charset="0"/>
              </a:rPr>
              <a:t>4 предметов разбили не по годам, </a:t>
            </a:r>
            <a:br>
              <a:rPr lang="ru-RU" sz="2400" b="1" dirty="0">
                <a:solidFill>
                  <a:srgbClr val="A4EDFE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A4EDFE"/>
                </a:solidFill>
                <a:latin typeface="Arial" pitchFamily="34" charset="0"/>
                <a:cs typeface="Arial" pitchFamily="34" charset="0"/>
              </a:rPr>
              <a:t>а разделили на тематические модули</a:t>
            </a:r>
            <a:endParaRPr lang="ru-RU" sz="2400" dirty="0">
              <a:solidFill>
                <a:srgbClr val="A4EDF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14494" y="2285330"/>
            <a:ext cx="2508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Изобразительное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искусство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64442" y="4716966"/>
            <a:ext cx="1777218" cy="460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Музыка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953899" y="4705144"/>
            <a:ext cx="1937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Технология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28838" y="2271710"/>
            <a:ext cx="2018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Физическая </a:t>
            </a:r>
            <a:b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культура</a:t>
            </a:r>
          </a:p>
        </p:txBody>
      </p:sp>
      <p:pic>
        <p:nvPicPr>
          <p:cNvPr id="16" name="Рисунок 15" descr="pushpin-png-pushpin-png-photos-10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315" y="1338943"/>
            <a:ext cx="1382485" cy="1382485"/>
          </a:xfrm>
          <a:prstGeom prst="rect">
            <a:avLst/>
          </a:prstGeom>
        </p:spPr>
      </p:pic>
      <p:pic>
        <p:nvPicPr>
          <p:cNvPr id="17" name="Рисунок 16" descr="pushpin-png-pushpin-png-photos-10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0600" y="3396343"/>
            <a:ext cx="1382485" cy="1382485"/>
          </a:xfrm>
          <a:prstGeom prst="rect">
            <a:avLst/>
          </a:prstGeom>
        </p:spPr>
      </p:pic>
      <p:pic>
        <p:nvPicPr>
          <p:cNvPr id="18" name="Рисунок 17" descr="pushpin-png-pushpin-png-photos-10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6829" y="3439887"/>
            <a:ext cx="1382485" cy="1382485"/>
          </a:xfrm>
          <a:prstGeom prst="rect">
            <a:avLst/>
          </a:prstGeom>
        </p:spPr>
      </p:pic>
      <p:pic>
        <p:nvPicPr>
          <p:cNvPr id="19" name="Рисунок 18" descr="pushpin-png-pushpin-png-photos-10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058" y="1349829"/>
            <a:ext cx="1382485" cy="1382485"/>
          </a:xfrm>
          <a:prstGeom prst="rect">
            <a:avLst/>
          </a:prstGeom>
        </p:spPr>
      </p:pic>
      <p:pic>
        <p:nvPicPr>
          <p:cNvPr id="21" name="Рисунок 20" descr="9e0fcb8a5bb6cce0f01f796b9e715b0f.png"/>
          <p:cNvPicPr>
            <a:picLocks noChangeAspect="1"/>
          </p:cNvPicPr>
          <p:nvPr/>
        </p:nvPicPr>
        <p:blipFill>
          <a:blip r:embed="rId6" cstate="print"/>
          <a:srcRect l="67013" r="9199" b="23193"/>
          <a:stretch>
            <a:fillRect/>
          </a:stretch>
        </p:blipFill>
        <p:spPr>
          <a:xfrm rot="16200000">
            <a:off x="3112787" y="4040384"/>
            <a:ext cx="1578233" cy="4056997"/>
          </a:xfrm>
          <a:prstGeom prst="rect">
            <a:avLst/>
          </a:prstGeom>
        </p:spPr>
      </p:pic>
      <p:pic>
        <p:nvPicPr>
          <p:cNvPr id="22" name="Рисунок 21" descr="9e0fcb8a5bb6cce0f01f796b9e715b0f.png"/>
          <p:cNvPicPr>
            <a:picLocks noChangeAspect="1"/>
          </p:cNvPicPr>
          <p:nvPr/>
        </p:nvPicPr>
        <p:blipFill>
          <a:blip r:embed="rId6" cstate="print"/>
          <a:srcRect l="67013" t="22632" r="9199" b="23193"/>
          <a:stretch>
            <a:fillRect/>
          </a:stretch>
        </p:blipFill>
        <p:spPr>
          <a:xfrm>
            <a:off x="0" y="3"/>
            <a:ext cx="1138216" cy="16169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412</Words>
  <Application>Microsoft Office PowerPoint</Application>
  <PresentationFormat>Экран (4:3)</PresentationFormat>
  <Paragraphs>110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Тема Office</vt:lpstr>
      <vt:lpstr>Что изменилось в обновленном  ФГОС начального общего образования и основного общего образования</vt:lpstr>
      <vt:lpstr>Презентация PowerPoint</vt:lpstr>
      <vt:lpstr> Главные отличия  обновленного ФГОС</vt:lpstr>
      <vt:lpstr>Презентация PowerPoint</vt:lpstr>
      <vt:lpstr> В чем отличие  обновленного ФГОС в ООО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Второй  иностранный язык</vt:lpstr>
      <vt:lpstr>Презентация PowerPoint</vt:lpstr>
      <vt:lpstr>Презентация PowerPoint</vt:lpstr>
      <vt:lpstr>Презентация PowerPoint</vt:lpstr>
      <vt:lpstr>Презентация PowerPoint</vt:lpstr>
      <vt:lpstr> Что необходимо сделать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317</cp:lastModifiedBy>
  <cp:revision>114</cp:revision>
  <dcterms:created xsi:type="dcterms:W3CDTF">2014-11-21T11:00:06Z</dcterms:created>
  <dcterms:modified xsi:type="dcterms:W3CDTF">2023-10-03T19:42:27Z</dcterms:modified>
</cp:coreProperties>
</file>